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70" r:id="rId3"/>
  </p:sldIdLst>
  <p:sldSz cx="7561263" cy="10693400"/>
  <p:notesSz cx="6805613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62">
          <p15:clr>
            <a:srgbClr val="A4A3A4"/>
          </p15:clr>
        </p15:guide>
        <p15:guide id="2" pos="2382">
          <p15:clr>
            <a:srgbClr val="A4A3A4"/>
          </p15:clr>
        </p15:guide>
        <p15:guide id="3" pos="294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FF9933"/>
    <a:srgbClr val="FFFF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54" d="100"/>
          <a:sy n="54" d="100"/>
        </p:scale>
        <p:origin x="2154" y="96"/>
      </p:cViewPr>
      <p:guideLst>
        <p:guide orient="horz" pos="6362"/>
        <p:guide pos="2382"/>
        <p:guide pos="294"/>
        <p:guide pos="44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63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45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65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2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54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78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02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3" hasCustomPrompt="1"/>
          </p:nvPr>
        </p:nvSpPr>
        <p:spPr>
          <a:xfrm>
            <a:off x="5097995" y="7867675"/>
            <a:ext cx="1969200" cy="2232000"/>
          </a:xfrm>
        </p:spPr>
        <p:txBody>
          <a:bodyPr>
            <a:noAutofit/>
          </a:bodyPr>
          <a:lstStyle>
            <a:lvl1pPr>
              <a:defRPr sz="1400"/>
            </a:lvl1pPr>
          </a:lstStyle>
          <a:p>
            <a:r>
              <a:rPr kumimoji="1" lang="ja-JP" altLang="en-US" dirty="0"/>
              <a:t>周辺地図や店舗写真などを入れてください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58062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3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BE5E-49AD-4A1F-899F-27EDDE3EAFD8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q.net/mother-0007910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5A1DC0F6-F301-480A-A903-0A282AC75D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746385">
            <a:off x="272865" y="978910"/>
            <a:ext cx="1347497" cy="1730942"/>
          </a:xfrm>
          <a:prstGeom prst="rect">
            <a:avLst/>
          </a:prstGeom>
        </p:spPr>
      </p:pic>
      <p:pic>
        <p:nvPicPr>
          <p:cNvPr id="5" name="図 4" hidden="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stelsSmooth scaling="11"/>
                    </a14:imgEffect>
                    <a14:imgEffect>
                      <a14:colorTemperature colorTemp="112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7561263" cy="1069340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69447" y="-143695"/>
            <a:ext cx="12153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1" i="0" u="none" strike="noStrike" kern="1200" cap="none" spc="0" normalizeH="0" baseline="0" noProof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石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2536474" y="-58312"/>
            <a:ext cx="12153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1" i="0" u="none" strike="noStrike" kern="1200" cap="none" spc="0" normalizeH="0" baseline="0" noProof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子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1600759" y="301665"/>
            <a:ext cx="12153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1" i="0" u="none" strike="noStrike" kern="1200" cap="none" spc="0" normalizeH="0" baseline="0" noProof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川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4336087" y="339571"/>
            <a:ext cx="12153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1" i="0" u="none" strike="noStrike" kern="1200" cap="none" spc="0" normalizeH="0" baseline="0" noProof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も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6046882" y="963385"/>
            <a:ext cx="12153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1" i="0" u="none" strike="noStrike" kern="1200" cap="none" spc="0" normalizeH="0" baseline="0" noProof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堂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5170579" y="275592"/>
            <a:ext cx="12153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1" i="0" u="none" strike="noStrike" kern="1200" cap="none" spc="0" normalizeH="0" baseline="0" noProof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食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414509" y="109663"/>
            <a:ext cx="121539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1" i="0" u="none" strike="noStrike" kern="1200" cap="none" spc="0" normalizeH="0" baseline="0" noProof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ど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49547" y="2306200"/>
            <a:ext cx="696678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ln w="22225">
                  <a:solidFill>
                    <a:srgbClr val="073E87"/>
                  </a:solidFill>
                  <a:prstDash val="solid"/>
                </a:ln>
                <a:solidFill>
                  <a:srgbClr val="31B6FD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『</a:t>
            </a:r>
            <a:r>
              <a:rPr lang="ja-JP" altLang="en-US" sz="4400" b="1" dirty="0">
                <a:ln w="22225">
                  <a:solidFill>
                    <a:srgbClr val="073E87"/>
                  </a:solidFill>
                  <a:prstDash val="solid"/>
                </a:ln>
                <a:solidFill>
                  <a:srgbClr val="31B6FD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夏休みこども応援企画</a:t>
            </a:r>
            <a:r>
              <a:rPr lang="en-US" altLang="ja-JP" sz="4400" b="1" dirty="0">
                <a:ln w="22225">
                  <a:solidFill>
                    <a:srgbClr val="073E87"/>
                  </a:solidFill>
                  <a:prstDash val="solid"/>
                </a:ln>
                <a:solidFill>
                  <a:srgbClr val="31B6FD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』</a:t>
            </a:r>
            <a:endParaRPr kumimoji="1" lang="en-US" altLang="ja-JP" sz="4400" b="1" i="0" u="none" strike="noStrike" kern="1200" cap="none" spc="0" normalizeH="0" baseline="0" noProof="0" dirty="0">
              <a:ln w="22225">
                <a:solidFill>
                  <a:srgbClr val="073E87"/>
                </a:solidFill>
                <a:prstDash val="solid"/>
              </a:ln>
              <a:solidFill>
                <a:srgbClr val="31B6FD"/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地域の子どもと保護者の方の夏休みを応援します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2904" y="5197344"/>
            <a:ext cx="69667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16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（時間厳守</a:t>
            </a:r>
            <a:r>
              <a:rPr lang="en-US" altLang="ja-JP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 defTabSz="946052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場所：八王子まるごとサポートセンター石川　　　　　　　　</a:t>
            </a:r>
            <a:r>
              <a:rPr lang="ja-JP" altLang="en-US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（石川町４８１石川事務所</a:t>
            </a:r>
            <a:r>
              <a:rPr lang="en-US" altLang="ja-JP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階）</a:t>
            </a:r>
            <a:endParaRPr lang="en-US" altLang="ja-JP" sz="24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 defTabSz="946052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📞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042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649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3390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lang="ja-JP" altLang="en-US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2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endParaRPr lang="en-US" altLang="ja-JP" sz="32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対象：</a:t>
            </a:r>
            <a:r>
              <a:rPr lang="en-US" altLang="ja-JP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歳までの子どもがいる家庭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　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8971" y="7743183"/>
            <a:ext cx="71384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46052">
              <a:defRPr/>
            </a:pPr>
            <a:r>
              <a:rPr kumimoji="1" lang="ja-JP" altLang="en-US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申込方法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QR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コードにアクセスし</a:t>
            </a:r>
            <a:endParaRPr lang="en-US" altLang="ja-JP" sz="24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 defTabSz="946052">
              <a:defRPr/>
            </a:pP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必要事項を入力してください</a:t>
            </a:r>
            <a:endParaRPr lang="en-US" altLang="ja-JP" sz="24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申し込み　</a:t>
            </a:r>
            <a:r>
              <a:rPr kumimoji="1" lang="en-US" altLang="ja-JP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kumimoji="1" lang="ja-JP" altLang="en-US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kumimoji="1" lang="en-US" altLang="ja-JP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kumimoji="1" lang="ja-JP" altLang="en-US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日（月）～</a:t>
            </a:r>
            <a:endParaRPr kumimoji="1" lang="en-US" altLang="ja-JP" sz="24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数に達したら締め切らせていただきます</a:t>
            </a:r>
            <a:endParaRPr kumimoji="1" lang="en-US" altLang="ja-JP" sz="24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　　　</a:t>
            </a:r>
            <a:endParaRPr kumimoji="1" lang="en-US" altLang="ja-JP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3268919-E19F-41C9-A886-0C76424540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169" y="6004227"/>
            <a:ext cx="1448928" cy="1359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244B7D9-6AE0-4939-B94B-B4AE71994BB3}"/>
              </a:ext>
            </a:extLst>
          </p:cNvPr>
          <p:cNvSpPr txBox="1"/>
          <p:nvPr/>
        </p:nvSpPr>
        <p:spPr>
          <a:xfrm>
            <a:off x="1946252" y="1635073"/>
            <a:ext cx="3711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食品の無料配布</a:t>
            </a:r>
            <a:endParaRPr kumimoji="1" lang="en-US" altLang="ja-JP" sz="36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endParaRPr>
          </a:p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F58FEA5-856F-3354-7BC5-C5D78C1F4C4E}"/>
              </a:ext>
            </a:extLst>
          </p:cNvPr>
          <p:cNvGrpSpPr/>
          <p:nvPr/>
        </p:nvGrpSpPr>
        <p:grpSpPr>
          <a:xfrm>
            <a:off x="223986" y="9346592"/>
            <a:ext cx="7077526" cy="1237145"/>
            <a:chOff x="121550" y="9372619"/>
            <a:chExt cx="7017881" cy="1137188"/>
          </a:xfrm>
        </p:grpSpPr>
        <p:sp>
          <p:nvSpPr>
            <p:cNvPr id="69" name="テキスト ボックス 68"/>
            <p:cNvSpPr txBox="1"/>
            <p:nvPr/>
          </p:nvSpPr>
          <p:spPr>
            <a:xfrm>
              <a:off x="532346" y="9372619"/>
              <a:ext cx="65528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メイリオ"/>
                  <a:cs typeface="+mn-cs"/>
                </a:rPr>
                <a:t>お問合わせ：石川子ども食堂　代表　新奥　匠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メイリオ"/>
                  <a:cs typeface="+mn-cs"/>
                </a:rPr>
                <a:t>　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メイリオ"/>
                  <a:cs typeface="+mn-cs"/>
                </a:rPr>
                <a:t>090-3345--5623</a:t>
              </a:r>
            </a:p>
            <a:p>
              <a:pPr marL="0" marR="0" lvl="0" indent="0" algn="l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メイリオ"/>
                  <a:cs typeface="+mn-cs"/>
                </a:rPr>
                <a:t>連絡先：八王子市社会福祉協議会　はちまるサポート石川　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メイリオ"/>
                  <a:cs typeface="+mn-cs"/>
                </a:rPr>
                <a:t>042-649‐3390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2D3FE2D-7992-4E71-A0F2-8DD0340706E1}"/>
                </a:ext>
              </a:extLst>
            </p:cNvPr>
            <p:cNvSpPr txBox="1"/>
            <p:nvPr/>
          </p:nvSpPr>
          <p:spPr>
            <a:xfrm>
              <a:off x="121550" y="10140475"/>
              <a:ext cx="70178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43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メイリオ"/>
                  <a:cs typeface="+mn-cs"/>
                </a:rPr>
                <a:t>後援：八王子市、八王子市教育委員会、八王子市社会福祉協議会</a:t>
              </a:r>
            </a:p>
          </p:txBody>
        </p:sp>
      </p:grpSp>
      <p:sp>
        <p:nvSpPr>
          <p:cNvPr id="18" name="楕円 17">
            <a:extLst>
              <a:ext uri="{FF2B5EF4-FFF2-40B4-BE49-F238E27FC236}">
                <a16:creationId xmlns:a16="http://schemas.microsoft.com/office/drawing/2014/main" id="{60769922-9EA6-3E4C-5002-7205ECCF2F3B}"/>
              </a:ext>
            </a:extLst>
          </p:cNvPr>
          <p:cNvSpPr/>
          <p:nvPr/>
        </p:nvSpPr>
        <p:spPr>
          <a:xfrm>
            <a:off x="135961" y="4197033"/>
            <a:ext cx="3352876" cy="961404"/>
          </a:xfrm>
          <a:prstGeom prst="ellips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kumimoji="1"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kumimoji="1" lang="en-US" altLang="ja-JP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29</a:t>
            </a:r>
            <a:r>
              <a:rPr kumimoji="1"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日（土）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848FF4EC-B57E-B86D-C7B0-37C226602858}"/>
              </a:ext>
            </a:extLst>
          </p:cNvPr>
          <p:cNvSpPr/>
          <p:nvPr/>
        </p:nvSpPr>
        <p:spPr>
          <a:xfrm>
            <a:off x="3751871" y="4197033"/>
            <a:ext cx="3352876" cy="961404"/>
          </a:xfrm>
          <a:prstGeom prst="ellips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８月１２日（土）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7301B88-EEBD-7E5C-ED98-AAB9F8B50B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9432" y="7451429"/>
            <a:ext cx="1448927" cy="144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73541"/>
      </p:ext>
    </p:extLst>
  </p:cSld>
  <p:clrMapOvr>
    <a:masterClrMapping/>
  </p:clrMapOvr>
</p:sld>
</file>

<file path=ppt/theme/theme1.xml><?xml version="1.0" encoding="utf-8"?>
<a:theme xmlns:a="http://schemas.openxmlformats.org/drawingml/2006/main" name="A4サイズ新規ファイル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27E721-0B68-42DF-9220-A38F594A96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雨の日サービス チラシ</Template>
  <TotalTime>0</TotalTime>
  <Words>149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HGSｺﾞｼｯｸE</vt:lpstr>
      <vt:lpstr>HGS創英角ﾎﾟｯﾌﾟ体</vt:lpstr>
      <vt:lpstr>Arial</vt:lpstr>
      <vt:lpstr>Calibri</vt:lpstr>
      <vt:lpstr>A4サイズ新規ファイル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2017-10-30T02:18:41Z</dcterms:created>
  <dcterms:modified xsi:type="dcterms:W3CDTF">2023-07-07T07:18:11Z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TC027762039991</vt:lpwstr>
  </property>
</Properties>
</file>