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sldIdLst>
    <p:sldId id="256" r:id="rId2"/>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7DB"/>
    <a:srgbClr val="FFFFFF"/>
    <a:srgbClr val="FF00FF"/>
    <a:srgbClr val="D8EAFA"/>
    <a:srgbClr val="F0F9D9"/>
    <a:srgbClr val="FEF4F5"/>
    <a:srgbClr val="FEF4FD"/>
    <a:srgbClr val="DB1935"/>
    <a:srgbClr val="DCED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7" autoAdjust="0"/>
    <p:restoredTop sz="94660"/>
  </p:normalViewPr>
  <p:slideViewPr>
    <p:cSldViewPr snapToGrid="0" showGuides="1">
      <p:cViewPr>
        <p:scale>
          <a:sx n="70" d="100"/>
          <a:sy n="70" d="100"/>
        </p:scale>
        <p:origin x="1886" y="278"/>
      </p:cViewPr>
      <p:guideLst/>
    </p:cSldViewPr>
  </p:slideViewPr>
  <p:notesTextViewPr>
    <p:cViewPr>
      <p:scale>
        <a:sx n="1" d="1"/>
        <a:sy n="1" d="1"/>
      </p:scale>
      <p:origin x="0" y="0"/>
    </p:cViewPr>
  </p:notesTextViewPr>
  <p:gridSpacing cx="46800" cy="46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048803" y="1250807"/>
            <a:ext cx="4577350" cy="3962162"/>
          </a:xfrm>
        </p:spPr>
        <p:txBody>
          <a:bodyPr bIns="0" anchor="b">
            <a:normAutofit/>
          </a:bodyPr>
          <a:lstStyle>
            <a:lvl1pPr algn="l">
              <a:defRPr sz="4464"/>
            </a:lvl1pPr>
          </a:lstStyle>
          <a:p>
            <a:r>
              <a:rPr lang="ja-JP" altLang="en-US"/>
              <a:t>マスター タイトルの書式設定</a:t>
            </a:r>
            <a:endParaRPr lang="en-US" dirty="0"/>
          </a:p>
        </p:txBody>
      </p:sp>
      <p:sp>
        <p:nvSpPr>
          <p:cNvPr id="3" name="Subtitle 2"/>
          <p:cNvSpPr>
            <a:spLocks noGrp="1"/>
          </p:cNvSpPr>
          <p:nvPr>
            <p:ph type="subTitle" idx="1"/>
          </p:nvPr>
        </p:nvSpPr>
        <p:spPr>
          <a:xfrm>
            <a:off x="2048803" y="5505248"/>
            <a:ext cx="4577350" cy="1524138"/>
          </a:xfrm>
        </p:spPr>
        <p:txBody>
          <a:bodyPr tIns="91440" bIns="91440">
            <a:normAutofit/>
          </a:bodyPr>
          <a:lstStyle>
            <a:lvl1pPr marL="0" indent="0" algn="l">
              <a:buNone/>
              <a:defRPr sz="1323" b="0" cap="all" baseline="0">
                <a:solidFill>
                  <a:schemeClr val="tx1"/>
                </a:solidFill>
              </a:defRPr>
            </a:lvl1pPr>
            <a:lvl2pPr marL="283475" indent="0" algn="ctr">
              <a:buNone/>
              <a:defRPr sz="1240"/>
            </a:lvl2pPr>
            <a:lvl3pPr marL="566951" indent="0" algn="ctr">
              <a:buNone/>
              <a:defRPr sz="1116"/>
            </a:lvl3pPr>
            <a:lvl4pPr marL="850426" indent="0" algn="ctr">
              <a:buNone/>
              <a:defRPr sz="992"/>
            </a:lvl4pPr>
            <a:lvl5pPr marL="1133902" indent="0" algn="ctr">
              <a:buNone/>
              <a:defRPr sz="992"/>
            </a:lvl5pPr>
            <a:lvl6pPr marL="1417377" indent="0" algn="ctr">
              <a:buNone/>
              <a:defRPr sz="992"/>
            </a:lvl6pPr>
            <a:lvl7pPr marL="1700853" indent="0" algn="ctr">
              <a:buNone/>
              <a:defRPr sz="992"/>
            </a:lvl7pPr>
            <a:lvl8pPr marL="1984328" indent="0" algn="ctr">
              <a:buNone/>
              <a:defRPr sz="992"/>
            </a:lvl8pPr>
            <a:lvl9pPr marL="2267803" indent="0" algn="ctr">
              <a:buNone/>
              <a:defRPr sz="99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5" name="Footer Placeholder 4"/>
          <p:cNvSpPr>
            <a:spLocks noGrp="1"/>
          </p:cNvSpPr>
          <p:nvPr>
            <p:ph type="ftr" sz="quarter" idx="11"/>
          </p:nvPr>
        </p:nvSpPr>
        <p:spPr>
          <a:xfrm>
            <a:off x="2048802" y="513401"/>
            <a:ext cx="2483870" cy="482053"/>
          </a:xfrm>
        </p:spPr>
        <p:txBody>
          <a:bodyPr/>
          <a:lstStyle/>
          <a:p>
            <a:endParaRPr lang="en-US" dirty="0"/>
          </a:p>
        </p:txBody>
      </p:sp>
      <p:sp>
        <p:nvSpPr>
          <p:cNvPr id="6" name="Slide Number Placeholder 5"/>
          <p:cNvSpPr>
            <a:spLocks noGrp="1"/>
          </p:cNvSpPr>
          <p:nvPr>
            <p:ph type="sldNum" sz="quarter" idx="12"/>
          </p:nvPr>
        </p:nvSpPr>
        <p:spPr>
          <a:xfrm>
            <a:off x="1186121" y="1245621"/>
            <a:ext cx="663046" cy="785092"/>
          </a:xfrm>
        </p:spPr>
        <p:txBody>
          <a:bodyPr/>
          <a:lstStyle/>
          <a:p>
            <a:fld id="{4FAB73BC-B049-4115-A692-8D63A059BFB8}" type="slidenum">
              <a:rPr lang="en-US" smtClean="0"/>
              <a:t>‹#›</a:t>
            </a:fld>
            <a:endParaRPr lang="en-US" dirty="0"/>
          </a:p>
        </p:txBody>
      </p:sp>
      <p:cxnSp>
        <p:nvCxnSpPr>
          <p:cNvPr id="8" name="Straight Connector 7"/>
          <p:cNvCxnSpPr/>
          <p:nvPr/>
        </p:nvCxnSpPr>
        <p:spPr>
          <a:xfrm>
            <a:off x="1915146" y="1245622"/>
            <a:ext cx="0" cy="396734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7373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a:off x="1134023" y="1245621"/>
            <a:ext cx="0" cy="1663745"/>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305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9384" y="1373923"/>
            <a:ext cx="911912" cy="7136597"/>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269382" y="1373923"/>
            <a:ext cx="4306611" cy="713659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H="1">
            <a:off x="5719384" y="1121367"/>
            <a:ext cx="906769"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17851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6422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a:off x="1134023" y="1245621"/>
            <a:ext cx="0" cy="1663745"/>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2486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269380" y="2737855"/>
            <a:ext cx="4567784" cy="2943367"/>
          </a:xfrm>
        </p:spPr>
        <p:txBody>
          <a:bodyPr anchor="b">
            <a:normAutofit/>
          </a:bodyPr>
          <a:lstStyle>
            <a:lvl1pPr algn="l">
              <a:defRPr sz="264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269381" y="5933966"/>
            <a:ext cx="4567784" cy="1579185"/>
          </a:xfrm>
        </p:spPr>
        <p:txBody>
          <a:bodyPr tIns="91440">
            <a:normAutofit/>
          </a:bodyPr>
          <a:lstStyle>
            <a:lvl1pPr marL="0" indent="0" algn="l">
              <a:buNone/>
              <a:defRPr sz="1488">
                <a:solidFill>
                  <a:schemeClr val="tx1"/>
                </a:solidFill>
              </a:defRPr>
            </a:lvl1pPr>
            <a:lvl2pPr marL="283475" indent="0">
              <a:buNone/>
              <a:defRPr sz="1240">
                <a:solidFill>
                  <a:schemeClr val="tx1">
                    <a:tint val="75000"/>
                  </a:schemeClr>
                </a:solidFill>
              </a:defRPr>
            </a:lvl2pPr>
            <a:lvl3pPr marL="566951" indent="0">
              <a:buNone/>
              <a:defRPr sz="1116">
                <a:solidFill>
                  <a:schemeClr val="tx1">
                    <a:tint val="75000"/>
                  </a:schemeClr>
                </a:solidFill>
              </a:defRPr>
            </a:lvl3pPr>
            <a:lvl4pPr marL="850426" indent="0">
              <a:buNone/>
              <a:defRPr sz="992">
                <a:solidFill>
                  <a:schemeClr val="tx1">
                    <a:tint val="75000"/>
                  </a:schemeClr>
                </a:solidFill>
              </a:defRPr>
            </a:lvl4pPr>
            <a:lvl5pPr marL="1133902" indent="0">
              <a:buNone/>
              <a:defRPr sz="992">
                <a:solidFill>
                  <a:schemeClr val="tx1">
                    <a:tint val="75000"/>
                  </a:schemeClr>
                </a:solidFill>
              </a:defRPr>
            </a:lvl5pPr>
            <a:lvl6pPr marL="1417377" indent="0">
              <a:buNone/>
              <a:defRPr sz="992">
                <a:solidFill>
                  <a:schemeClr val="tx1">
                    <a:tint val="75000"/>
                  </a:schemeClr>
                </a:solidFill>
              </a:defRPr>
            </a:lvl6pPr>
            <a:lvl7pPr marL="1700853" indent="0">
              <a:buNone/>
              <a:defRPr sz="992">
                <a:solidFill>
                  <a:schemeClr val="tx1">
                    <a:tint val="75000"/>
                  </a:schemeClr>
                </a:solidFill>
              </a:defRPr>
            </a:lvl7pPr>
            <a:lvl8pPr marL="1984328" indent="0">
              <a:buNone/>
              <a:defRPr sz="992">
                <a:solidFill>
                  <a:schemeClr val="tx1">
                    <a:tint val="75000"/>
                  </a:schemeClr>
                </a:solidFill>
              </a:defRPr>
            </a:lvl8pPr>
            <a:lvl9pPr marL="2267803" indent="0">
              <a:buNone/>
              <a:defRPr sz="99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6DFF08F-DC6B-4601-B491-B0F83F6DD2DA}" type="datetimeFigureOut">
              <a:rPr lang="en-US" smtClean="0"/>
              <a:pPr/>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8" name="Straight Connector 7"/>
          <p:cNvCxnSpPr/>
          <p:nvPr/>
        </p:nvCxnSpPr>
        <p:spPr>
          <a:xfrm>
            <a:off x="1134023" y="1245622"/>
            <a:ext cx="0" cy="4435601"/>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9754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269382" y="1254847"/>
            <a:ext cx="5356771" cy="1651486"/>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269381" y="3139782"/>
            <a:ext cx="2546091" cy="53592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080061" y="3139783"/>
            <a:ext cx="2546091" cy="53592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134023" y="1245621"/>
            <a:ext cx="0" cy="1663745"/>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167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269381" y="1253715"/>
            <a:ext cx="5356772" cy="164683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69381" y="3148536"/>
            <a:ext cx="2546091" cy="1250251"/>
          </a:xfrm>
        </p:spPr>
        <p:txBody>
          <a:bodyPr anchor="b">
            <a:normAutofit/>
          </a:bodyPr>
          <a:lstStyle>
            <a:lvl1pPr marL="0" indent="0">
              <a:lnSpc>
                <a:spcPct val="100000"/>
              </a:lnSpc>
              <a:buNone/>
              <a:defRPr sz="1819" b="0" cap="all" baseline="0">
                <a:solidFill>
                  <a:schemeClr val="accent1"/>
                </a:solidFill>
              </a:defRPr>
            </a:lvl1pPr>
            <a:lvl2pPr marL="283475" indent="0">
              <a:buNone/>
              <a:defRPr sz="1240" b="1"/>
            </a:lvl2pPr>
            <a:lvl3pPr marL="566951" indent="0">
              <a:buNone/>
              <a:defRPr sz="1116" b="1"/>
            </a:lvl3pPr>
            <a:lvl4pPr marL="850426" indent="0">
              <a:buNone/>
              <a:defRPr sz="992" b="1"/>
            </a:lvl4pPr>
            <a:lvl5pPr marL="1133902" indent="0">
              <a:buNone/>
              <a:defRPr sz="992" b="1"/>
            </a:lvl5pPr>
            <a:lvl6pPr marL="1417377" indent="0">
              <a:buNone/>
              <a:defRPr sz="992" b="1"/>
            </a:lvl6pPr>
            <a:lvl7pPr marL="1700853" indent="0">
              <a:buNone/>
              <a:defRPr sz="992" b="1"/>
            </a:lvl7pPr>
            <a:lvl8pPr marL="1984328" indent="0">
              <a:buNone/>
              <a:defRPr sz="992" b="1"/>
            </a:lvl8pPr>
            <a:lvl9pPr marL="2267803" indent="0">
              <a:buNone/>
              <a:defRPr sz="992" b="1"/>
            </a:lvl9pPr>
          </a:lstStyle>
          <a:p>
            <a:pPr lvl="0"/>
            <a:r>
              <a:rPr lang="ja-JP" altLang="en-US"/>
              <a:t>マスター テキストの書式設定</a:t>
            </a:r>
          </a:p>
        </p:txBody>
      </p:sp>
      <p:sp>
        <p:nvSpPr>
          <p:cNvPr id="4" name="Content Placeholder 3"/>
          <p:cNvSpPr>
            <a:spLocks noGrp="1"/>
          </p:cNvSpPr>
          <p:nvPr>
            <p:ph sz="half" idx="2"/>
          </p:nvPr>
        </p:nvSpPr>
        <p:spPr>
          <a:xfrm>
            <a:off x="1269381" y="4403116"/>
            <a:ext cx="2546091" cy="41227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080060" y="3153920"/>
            <a:ext cx="2546092" cy="1250710"/>
          </a:xfrm>
        </p:spPr>
        <p:txBody>
          <a:bodyPr anchor="b">
            <a:normAutofit/>
          </a:bodyPr>
          <a:lstStyle>
            <a:lvl1pPr marL="0" indent="0">
              <a:lnSpc>
                <a:spcPct val="100000"/>
              </a:lnSpc>
              <a:buNone/>
              <a:defRPr sz="1819" b="0" cap="all" baseline="0">
                <a:solidFill>
                  <a:schemeClr val="accent1"/>
                </a:solidFill>
              </a:defRPr>
            </a:lvl1pPr>
            <a:lvl2pPr marL="283475" indent="0">
              <a:buNone/>
              <a:defRPr sz="1240" b="1"/>
            </a:lvl2pPr>
            <a:lvl3pPr marL="566951" indent="0">
              <a:buNone/>
              <a:defRPr sz="1116" b="1"/>
            </a:lvl3pPr>
            <a:lvl4pPr marL="850426" indent="0">
              <a:buNone/>
              <a:defRPr sz="992" b="1"/>
            </a:lvl4pPr>
            <a:lvl5pPr marL="1133902" indent="0">
              <a:buNone/>
              <a:defRPr sz="992" b="1"/>
            </a:lvl5pPr>
            <a:lvl6pPr marL="1417377" indent="0">
              <a:buNone/>
              <a:defRPr sz="992" b="1"/>
            </a:lvl6pPr>
            <a:lvl7pPr marL="1700853" indent="0">
              <a:buNone/>
              <a:defRPr sz="992" b="1"/>
            </a:lvl7pPr>
            <a:lvl8pPr marL="1984328" indent="0">
              <a:buNone/>
              <a:defRPr sz="992" b="1"/>
            </a:lvl8pPr>
            <a:lvl9pPr marL="2267803" indent="0">
              <a:buNone/>
              <a:defRPr sz="992" b="1"/>
            </a:lvl9pPr>
          </a:lstStyle>
          <a:p>
            <a:pPr lvl="0"/>
            <a:r>
              <a:rPr lang="ja-JP" altLang="en-US"/>
              <a:t>マスター テキストの書式設定</a:t>
            </a:r>
          </a:p>
        </p:txBody>
      </p:sp>
      <p:sp>
        <p:nvSpPr>
          <p:cNvPr id="6" name="Content Placeholder 5"/>
          <p:cNvSpPr>
            <a:spLocks noGrp="1"/>
          </p:cNvSpPr>
          <p:nvPr>
            <p:ph sz="quarter" idx="4"/>
          </p:nvPr>
        </p:nvSpPr>
        <p:spPr>
          <a:xfrm>
            <a:off x="4080060" y="4398784"/>
            <a:ext cx="2546092" cy="4111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cxnSp>
        <p:nvCxnSpPr>
          <p:cNvPr id="11" name="Straight Connector 10"/>
          <p:cNvCxnSpPr/>
          <p:nvPr/>
        </p:nvCxnSpPr>
        <p:spPr>
          <a:xfrm>
            <a:off x="1134023" y="1245621"/>
            <a:ext cx="0" cy="1663745"/>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7899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a:off x="1134023" y="1245621"/>
            <a:ext cx="0" cy="1663745"/>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660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35730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269335" y="1245622"/>
            <a:ext cx="1925993" cy="3503318"/>
          </a:xfrm>
        </p:spPr>
        <p:txBody>
          <a:bodyPr anchor="b">
            <a:normAutofit/>
          </a:bodyPr>
          <a:lstStyle>
            <a:lvl1pPr algn="l">
              <a:defRPr sz="1984"/>
            </a:lvl1pPr>
          </a:lstStyle>
          <a:p>
            <a:r>
              <a:rPr lang="ja-JP" altLang="en-US"/>
              <a:t>マスター タイトルの書式設定</a:t>
            </a:r>
            <a:endParaRPr lang="en-US" dirty="0"/>
          </a:p>
        </p:txBody>
      </p:sp>
      <p:sp>
        <p:nvSpPr>
          <p:cNvPr id="3" name="Content Placeholder 2"/>
          <p:cNvSpPr>
            <a:spLocks noGrp="1"/>
          </p:cNvSpPr>
          <p:nvPr>
            <p:ph idx="1"/>
          </p:nvPr>
        </p:nvSpPr>
        <p:spPr>
          <a:xfrm>
            <a:off x="3461260" y="1245623"/>
            <a:ext cx="3164893" cy="7263239"/>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269381" y="4997452"/>
            <a:ext cx="1927120" cy="3504977"/>
          </a:xfrm>
        </p:spPr>
        <p:txBody>
          <a:bodyPr>
            <a:normAutofit/>
          </a:bodyPr>
          <a:lstStyle>
            <a:lvl1pPr marL="0" indent="0" algn="l">
              <a:buNone/>
              <a:defRPr sz="1323"/>
            </a:lvl1pPr>
            <a:lvl2pPr marL="283475" indent="0">
              <a:buNone/>
              <a:defRPr sz="868"/>
            </a:lvl2pPr>
            <a:lvl3pPr marL="566951" indent="0">
              <a:buNone/>
              <a:defRPr sz="744"/>
            </a:lvl3pPr>
            <a:lvl4pPr marL="850426" indent="0">
              <a:buNone/>
              <a:defRPr sz="620"/>
            </a:lvl4pPr>
            <a:lvl5pPr marL="1133902" indent="0">
              <a:buNone/>
              <a:defRPr sz="620"/>
            </a:lvl5pPr>
            <a:lvl6pPr marL="1417377" indent="0">
              <a:buNone/>
              <a:defRPr sz="620"/>
            </a:lvl6pPr>
            <a:lvl7pPr marL="1700853" indent="0">
              <a:buNone/>
              <a:defRPr sz="620"/>
            </a:lvl7pPr>
            <a:lvl8pPr marL="1984328" indent="0">
              <a:buNone/>
              <a:defRPr sz="620"/>
            </a:lvl8pPr>
            <a:lvl9pPr marL="2267803"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6DFF08F-DC6B-4601-B491-B0F83F6DD2DA}"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134023" y="1245622"/>
            <a:ext cx="0" cy="350331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153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9" name="Group 8"/>
          <p:cNvGrpSpPr/>
          <p:nvPr/>
        </p:nvGrpSpPr>
        <p:grpSpPr>
          <a:xfrm>
            <a:off x="4130788" y="751719"/>
            <a:ext cx="2902990" cy="8027592"/>
            <a:chOff x="4996501" y="482171"/>
            <a:chExt cx="3511387" cy="5149101"/>
          </a:xfrm>
        </p:grpSpPr>
        <p:sp>
          <p:nvSpPr>
            <p:cNvPr id="14" name="Rectangle 13"/>
            <p:cNvSpPr/>
            <p:nvPr/>
          </p:nvSpPr>
          <p:spPr>
            <a:xfrm>
              <a:off x="4996501" y="482171"/>
              <a:ext cx="3511387"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270033" y="1760942"/>
            <a:ext cx="2606601" cy="2853931"/>
          </a:xfrm>
        </p:spPr>
        <p:txBody>
          <a:bodyPr anchor="b">
            <a:normAutofit/>
          </a:bodyPr>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662897" y="1750077"/>
            <a:ext cx="1847754" cy="6027711"/>
          </a:xfrm>
          <a:solidFill>
            <a:schemeClr val="bg1">
              <a:lumMod val="85000"/>
            </a:schemeClr>
          </a:solidFill>
          <a:ln w="9525" cap="sq">
            <a:noFill/>
            <a:miter lim="800000"/>
          </a:ln>
          <a:effectLst/>
        </p:spPr>
        <p:txBody>
          <a:bodyPr anchor="t"/>
          <a:lstStyle>
            <a:lvl1pPr marL="0" indent="0" algn="ctr">
              <a:buNone/>
              <a:defRPr sz="1984"/>
            </a:lvl1pPr>
            <a:lvl2pPr marL="283475" indent="0">
              <a:buNone/>
              <a:defRPr sz="1736"/>
            </a:lvl2pPr>
            <a:lvl3pPr marL="566951" indent="0">
              <a:buNone/>
              <a:defRPr sz="1488"/>
            </a:lvl3pPr>
            <a:lvl4pPr marL="850426" indent="0">
              <a:buNone/>
              <a:defRPr sz="1240"/>
            </a:lvl4pPr>
            <a:lvl5pPr marL="1133902" indent="0">
              <a:buNone/>
              <a:defRPr sz="1240"/>
            </a:lvl5pPr>
            <a:lvl6pPr marL="1417377" indent="0">
              <a:buNone/>
              <a:defRPr sz="1240"/>
            </a:lvl6pPr>
            <a:lvl7pPr marL="1700853" indent="0">
              <a:buNone/>
              <a:defRPr sz="1240"/>
            </a:lvl7pPr>
            <a:lvl8pPr marL="1984328" indent="0">
              <a:buNone/>
              <a:defRPr sz="1240"/>
            </a:lvl8pPr>
            <a:lvl9pPr marL="2267803" indent="0">
              <a:buNone/>
              <a:defRPr sz="124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269381" y="4904689"/>
            <a:ext cx="2602867" cy="3123890"/>
          </a:xfrm>
        </p:spPr>
        <p:txBody>
          <a:bodyPr>
            <a:normAutofit/>
          </a:bodyPr>
          <a:lstStyle>
            <a:lvl1pPr marL="0" indent="0" algn="l">
              <a:buNone/>
              <a:defRPr sz="1488"/>
            </a:lvl1pPr>
            <a:lvl2pPr marL="283475" indent="0">
              <a:buNone/>
              <a:defRPr sz="868"/>
            </a:lvl2pPr>
            <a:lvl3pPr marL="566951" indent="0">
              <a:buNone/>
              <a:defRPr sz="744"/>
            </a:lvl3pPr>
            <a:lvl4pPr marL="850426" indent="0">
              <a:buNone/>
              <a:defRPr sz="620"/>
            </a:lvl4pPr>
            <a:lvl5pPr marL="1133902" indent="0">
              <a:buNone/>
              <a:defRPr sz="620"/>
            </a:lvl5pPr>
            <a:lvl6pPr marL="1417377" indent="0">
              <a:buNone/>
              <a:defRPr sz="620"/>
            </a:lvl6pPr>
            <a:lvl7pPr marL="1700853" indent="0">
              <a:buNone/>
              <a:defRPr sz="620"/>
            </a:lvl7pPr>
            <a:lvl8pPr marL="1984328" indent="0">
              <a:buNone/>
              <a:defRPr sz="620"/>
            </a:lvl8pPr>
            <a:lvl9pPr marL="2267803"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a:xfrm>
            <a:off x="1269380" y="8527660"/>
            <a:ext cx="2607255" cy="499081"/>
          </a:xfrm>
        </p:spPr>
        <p:txBody>
          <a:bodyPr/>
          <a:lstStyle>
            <a:lvl1pPr algn="l">
              <a:defRPr/>
            </a:lvl1pPr>
          </a:lstStyle>
          <a:p>
            <a:fld id="{96DFF08F-DC6B-4601-B491-B0F83F6DD2DA}" type="datetimeFigureOut">
              <a:rPr lang="en-US" smtClean="0"/>
              <a:t>11/12/2025</a:t>
            </a:fld>
            <a:endParaRPr lang="en-US" dirty="0"/>
          </a:p>
        </p:txBody>
      </p:sp>
      <p:sp>
        <p:nvSpPr>
          <p:cNvPr id="6" name="Footer Placeholder 5"/>
          <p:cNvSpPr>
            <a:spLocks noGrp="1"/>
          </p:cNvSpPr>
          <p:nvPr>
            <p:ph type="ftr" sz="quarter" idx="11"/>
          </p:nvPr>
        </p:nvSpPr>
        <p:spPr>
          <a:xfrm>
            <a:off x="1270076" y="496771"/>
            <a:ext cx="2606559" cy="500340"/>
          </a:xfrm>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cxnSp>
        <p:nvCxnSpPr>
          <p:cNvPr id="12" name="Straight Connector 11"/>
          <p:cNvCxnSpPr/>
          <p:nvPr/>
        </p:nvCxnSpPr>
        <p:spPr>
          <a:xfrm>
            <a:off x="1134023" y="1245621"/>
            <a:ext cx="0" cy="3369253"/>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5567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3142585"/>
            <a:ext cx="7559675" cy="646579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srcRect t="2873" b="-2873"/>
          <a:stretch/>
        </p:blipFill>
        <p:spPr>
          <a:xfrm>
            <a:off x="0" y="9608376"/>
            <a:ext cx="7559675" cy="1115488"/>
          </a:xfrm>
          <a:prstGeom prst="rect">
            <a:avLst/>
          </a:prstGeom>
        </p:spPr>
      </p:pic>
      <p:sp>
        <p:nvSpPr>
          <p:cNvPr id="2" name="Title Placeholder 1"/>
          <p:cNvSpPr>
            <a:spLocks noGrp="1"/>
          </p:cNvSpPr>
          <p:nvPr>
            <p:ph type="title"/>
          </p:nvPr>
        </p:nvSpPr>
        <p:spPr>
          <a:xfrm>
            <a:off x="1269382" y="1254270"/>
            <a:ext cx="5356771" cy="163578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269382" y="3142585"/>
            <a:ext cx="5356771" cy="537960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668200" y="515057"/>
            <a:ext cx="1957953" cy="482053"/>
          </a:xfrm>
          <a:prstGeom prst="rect">
            <a:avLst/>
          </a:prstGeom>
        </p:spPr>
        <p:txBody>
          <a:bodyPr vert="horz" lIns="91440" tIns="45720" rIns="91440" bIns="45720" rtlCol="0" anchor="ctr"/>
          <a:lstStyle>
            <a:lvl1pPr algn="r">
              <a:defRPr sz="827">
                <a:solidFill>
                  <a:schemeClr val="tx1">
                    <a:tint val="75000"/>
                  </a:schemeClr>
                </a:solidFill>
              </a:defRPr>
            </a:lvl1pPr>
          </a:lstStyle>
          <a:p>
            <a:fld id="{96DFF08F-DC6B-4601-B491-B0F83F6DD2DA}" type="datetimeFigureOut">
              <a:rPr lang="en-US" smtClean="0"/>
              <a:pPr/>
              <a:t>11/12/2025</a:t>
            </a:fld>
            <a:endParaRPr lang="en-US" dirty="0"/>
          </a:p>
        </p:txBody>
      </p:sp>
      <p:sp>
        <p:nvSpPr>
          <p:cNvPr id="5" name="Footer Placeholder 4"/>
          <p:cNvSpPr>
            <a:spLocks noGrp="1"/>
          </p:cNvSpPr>
          <p:nvPr>
            <p:ph type="ftr" sz="quarter" idx="3"/>
          </p:nvPr>
        </p:nvSpPr>
        <p:spPr>
          <a:xfrm>
            <a:off x="1269381" y="513401"/>
            <a:ext cx="3259062" cy="482053"/>
          </a:xfrm>
          <a:prstGeom prst="rect">
            <a:avLst/>
          </a:prstGeom>
        </p:spPr>
        <p:txBody>
          <a:bodyPr vert="horz" lIns="91440" tIns="45720" rIns="91440" bIns="45720" rtlCol="0" anchor="ctr"/>
          <a:lstStyle>
            <a:lvl1pPr algn="l">
              <a:defRPr sz="827">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03220" y="1245621"/>
            <a:ext cx="657872" cy="785092"/>
          </a:xfrm>
          <a:prstGeom prst="rect">
            <a:avLst/>
          </a:prstGeom>
        </p:spPr>
        <p:txBody>
          <a:bodyPr vert="horz" lIns="91440" tIns="45720" rIns="91440" bIns="45720" rtlCol="0" anchor="t"/>
          <a:lstStyle>
            <a:lvl1pPr algn="r">
              <a:defRPr sz="2315">
                <a:solidFill>
                  <a:schemeClr val="accent1"/>
                </a:solidFill>
              </a:defRPr>
            </a:lvl1pPr>
          </a:lstStyle>
          <a:p>
            <a:fld id="{4FAB73BC-B049-4115-A692-8D63A059BFB8}" type="slidenum">
              <a:rPr lang="en-US" smtClean="0"/>
              <a:pPr/>
              <a:t>‹#›</a:t>
            </a:fld>
            <a:endParaRPr lang="en-US" dirty="0"/>
          </a:p>
        </p:txBody>
      </p:sp>
      <p:cxnSp>
        <p:nvCxnSpPr>
          <p:cNvPr id="12" name="Straight Connector 11"/>
          <p:cNvCxnSpPr/>
          <p:nvPr/>
        </p:nvCxnSpPr>
        <p:spPr>
          <a:xfrm>
            <a:off x="0" y="9621185"/>
            <a:ext cx="7559675"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9984310"/>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Lst>
  <p:txStyles>
    <p:titleStyle>
      <a:lvl1pPr algn="l" defTabSz="566951" rtl="0" eaLnBrk="1" latinLnBrk="0" hangingPunct="1">
        <a:lnSpc>
          <a:spcPct val="90000"/>
        </a:lnSpc>
        <a:spcBef>
          <a:spcPct val="0"/>
        </a:spcBef>
        <a:buNone/>
        <a:defRPr kumimoji="1" sz="2645" b="0" i="0" kern="1200" cap="none">
          <a:solidFill>
            <a:schemeClr val="tx1"/>
          </a:solidFill>
          <a:effectLst/>
          <a:latin typeface="+mj-lt"/>
          <a:ea typeface="+mj-ea"/>
          <a:cs typeface="+mj-cs"/>
        </a:defRPr>
      </a:lvl1pPr>
    </p:titleStyle>
    <p:bodyStyle>
      <a:lvl1pPr marL="188984" indent="-188984" algn="l" defTabSz="566951" rtl="0" eaLnBrk="1" latinLnBrk="0" hangingPunct="1">
        <a:lnSpc>
          <a:spcPct val="120000"/>
        </a:lnSpc>
        <a:spcBef>
          <a:spcPts val="827"/>
        </a:spcBef>
        <a:buClr>
          <a:schemeClr val="accent1"/>
        </a:buClr>
        <a:buSzPct val="100000"/>
        <a:buFont typeface="Arial" panose="020B0604020202020204" pitchFamily="34" charset="0"/>
        <a:buChar char="•"/>
        <a:defRPr kumimoji="1" sz="1653" kern="1200" cap="none">
          <a:solidFill>
            <a:schemeClr val="tx1"/>
          </a:solidFill>
          <a:effectLst/>
          <a:latin typeface="+mn-lt"/>
          <a:ea typeface="+mn-ea"/>
          <a:cs typeface="+mn-cs"/>
        </a:defRPr>
      </a:lvl1pPr>
      <a:lvl2pPr marL="566951" indent="-188984" algn="l" defTabSz="566951" rtl="0" eaLnBrk="1" latinLnBrk="0" hangingPunct="1">
        <a:lnSpc>
          <a:spcPct val="120000"/>
        </a:lnSpc>
        <a:spcBef>
          <a:spcPts val="413"/>
        </a:spcBef>
        <a:buClr>
          <a:schemeClr val="accent1"/>
        </a:buClr>
        <a:buSzPct val="100000"/>
        <a:buFont typeface="Arial" panose="020B0604020202020204" pitchFamily="34" charset="0"/>
        <a:buChar char="•"/>
        <a:defRPr kumimoji="1" sz="1323" kern="1200" cap="none" baseline="0">
          <a:solidFill>
            <a:schemeClr val="tx1"/>
          </a:solidFill>
          <a:effectLst/>
          <a:latin typeface="+mn-lt"/>
          <a:ea typeface="+mn-ea"/>
          <a:cs typeface="+mn-cs"/>
        </a:defRPr>
      </a:lvl2pPr>
      <a:lvl3pPr marL="944918" indent="-188984" algn="l" defTabSz="566951" rtl="0" eaLnBrk="1" latinLnBrk="0" hangingPunct="1">
        <a:lnSpc>
          <a:spcPct val="120000"/>
        </a:lnSpc>
        <a:spcBef>
          <a:spcPts val="413"/>
        </a:spcBef>
        <a:buClr>
          <a:schemeClr val="accent1"/>
        </a:buClr>
        <a:buSzPct val="100000"/>
        <a:buFont typeface="Arial" panose="020B0604020202020204" pitchFamily="34" charset="0"/>
        <a:buChar char="•"/>
        <a:defRPr kumimoji="1" sz="1323" kern="1200" cap="none">
          <a:solidFill>
            <a:schemeClr val="tx1"/>
          </a:solidFill>
          <a:effectLst/>
          <a:latin typeface="+mn-lt"/>
          <a:ea typeface="+mn-ea"/>
          <a:cs typeface="+mn-cs"/>
        </a:defRPr>
      </a:lvl3pPr>
      <a:lvl4pPr marL="1322885" indent="-188984" algn="l" defTabSz="566951" rtl="0" eaLnBrk="1" latinLnBrk="0" hangingPunct="1">
        <a:lnSpc>
          <a:spcPct val="120000"/>
        </a:lnSpc>
        <a:spcBef>
          <a:spcPts val="413"/>
        </a:spcBef>
        <a:buClr>
          <a:schemeClr val="accent1"/>
        </a:buClr>
        <a:buSzPct val="100000"/>
        <a:buFont typeface="Arial" panose="020B0604020202020204" pitchFamily="34" charset="0"/>
        <a:buChar char="•"/>
        <a:defRPr kumimoji="1" sz="1157" kern="1200" cap="none" baseline="0">
          <a:solidFill>
            <a:schemeClr val="tx1"/>
          </a:solidFill>
          <a:effectLst/>
          <a:latin typeface="+mn-lt"/>
          <a:ea typeface="+mn-ea"/>
          <a:cs typeface="+mn-cs"/>
        </a:defRPr>
      </a:lvl4pPr>
      <a:lvl5pPr marL="1700853" indent="-188984" algn="l" defTabSz="566951" rtl="0" eaLnBrk="1" latinLnBrk="0" hangingPunct="1">
        <a:lnSpc>
          <a:spcPct val="120000"/>
        </a:lnSpc>
        <a:spcBef>
          <a:spcPts val="413"/>
        </a:spcBef>
        <a:buClr>
          <a:schemeClr val="accent1"/>
        </a:buClr>
        <a:buSzPct val="100000"/>
        <a:buFont typeface="Arial" panose="020B0604020202020204" pitchFamily="34" charset="0"/>
        <a:buChar char="•"/>
        <a:defRPr kumimoji="1" sz="992" kern="1200" cap="none">
          <a:solidFill>
            <a:schemeClr val="tx1"/>
          </a:solidFill>
          <a:effectLst/>
          <a:latin typeface="+mn-lt"/>
          <a:ea typeface="+mn-ea"/>
          <a:cs typeface="+mn-cs"/>
        </a:defRPr>
      </a:lvl5pPr>
      <a:lvl6pPr marL="2078820" indent="-188984" algn="l" defTabSz="755934" rtl="0" eaLnBrk="1" latinLnBrk="0" hangingPunct="1">
        <a:lnSpc>
          <a:spcPct val="120000"/>
        </a:lnSpc>
        <a:spcBef>
          <a:spcPts val="413"/>
        </a:spcBef>
        <a:buClr>
          <a:schemeClr val="accent1"/>
        </a:buClr>
        <a:buSzPct val="100000"/>
        <a:buFont typeface="Arial" panose="020B0604020202020204" pitchFamily="34" charset="0"/>
        <a:buChar char="•"/>
        <a:defRPr kumimoji="1" sz="992" kern="1200">
          <a:solidFill>
            <a:schemeClr val="tx1"/>
          </a:solidFill>
          <a:effectLst/>
          <a:latin typeface="+mn-lt"/>
          <a:ea typeface="+mn-ea"/>
          <a:cs typeface="+mn-cs"/>
        </a:defRPr>
      </a:lvl6pPr>
      <a:lvl7pPr marL="2456787" indent="-188984" algn="l" defTabSz="755934" rtl="0" eaLnBrk="1" latinLnBrk="0" hangingPunct="1">
        <a:lnSpc>
          <a:spcPct val="120000"/>
        </a:lnSpc>
        <a:spcBef>
          <a:spcPts val="413"/>
        </a:spcBef>
        <a:buClr>
          <a:schemeClr val="accent1"/>
        </a:buClr>
        <a:buSzPct val="100000"/>
        <a:buFont typeface="Arial" panose="020B0604020202020204" pitchFamily="34" charset="0"/>
        <a:buChar char="•"/>
        <a:defRPr kumimoji="1" sz="992" kern="1200">
          <a:solidFill>
            <a:schemeClr val="tx1"/>
          </a:solidFill>
          <a:effectLst/>
          <a:latin typeface="+mn-lt"/>
          <a:ea typeface="+mn-ea"/>
          <a:cs typeface="+mn-cs"/>
        </a:defRPr>
      </a:lvl7pPr>
      <a:lvl8pPr marL="2834754" indent="-188984" algn="l" defTabSz="755934" rtl="0" eaLnBrk="1" latinLnBrk="0" hangingPunct="1">
        <a:lnSpc>
          <a:spcPct val="120000"/>
        </a:lnSpc>
        <a:spcBef>
          <a:spcPts val="413"/>
        </a:spcBef>
        <a:buClr>
          <a:schemeClr val="accent1"/>
        </a:buClr>
        <a:buSzPct val="100000"/>
        <a:buFont typeface="Arial" panose="020B0604020202020204" pitchFamily="34" charset="0"/>
        <a:buChar char="•"/>
        <a:defRPr kumimoji="1" sz="992" kern="1200" baseline="0">
          <a:solidFill>
            <a:schemeClr val="tx1"/>
          </a:solidFill>
          <a:effectLst/>
          <a:latin typeface="+mn-lt"/>
          <a:ea typeface="+mn-ea"/>
          <a:cs typeface="+mn-cs"/>
        </a:defRPr>
      </a:lvl8pPr>
      <a:lvl9pPr marL="3212722" indent="-188984" algn="l" defTabSz="755934" rtl="0" eaLnBrk="1" latinLnBrk="0" hangingPunct="1">
        <a:lnSpc>
          <a:spcPct val="120000"/>
        </a:lnSpc>
        <a:spcBef>
          <a:spcPts val="413"/>
        </a:spcBef>
        <a:buClr>
          <a:schemeClr val="accent1"/>
        </a:buClr>
        <a:buSzPct val="100000"/>
        <a:buFont typeface="Arial" panose="020B0604020202020204" pitchFamily="34" charset="0"/>
        <a:buChar char="•"/>
        <a:defRPr kumimoji="1" sz="992" kern="1200" baseline="0">
          <a:solidFill>
            <a:schemeClr val="tx1"/>
          </a:solidFill>
          <a:effectLst/>
          <a:latin typeface="+mn-lt"/>
          <a:ea typeface="+mn-ea"/>
          <a:cs typeface="+mn-cs"/>
        </a:defRPr>
      </a:lvl9pPr>
    </p:bodyStyle>
    <p:otherStyle>
      <a:defPPr>
        <a:defRPr lang="en-US"/>
      </a:defPPr>
      <a:lvl1pPr marL="0" algn="l" defTabSz="566951" rtl="0" eaLnBrk="1" latinLnBrk="0" hangingPunct="1">
        <a:defRPr kumimoji="1" sz="1116" kern="1200">
          <a:solidFill>
            <a:schemeClr val="tx1"/>
          </a:solidFill>
          <a:latin typeface="+mn-lt"/>
          <a:ea typeface="+mn-ea"/>
          <a:cs typeface="+mn-cs"/>
        </a:defRPr>
      </a:lvl1pPr>
      <a:lvl2pPr marL="283475" algn="l" defTabSz="566951" rtl="0" eaLnBrk="1" latinLnBrk="0" hangingPunct="1">
        <a:defRPr kumimoji="1" sz="1116" kern="1200">
          <a:solidFill>
            <a:schemeClr val="tx1"/>
          </a:solidFill>
          <a:latin typeface="+mn-lt"/>
          <a:ea typeface="+mn-ea"/>
          <a:cs typeface="+mn-cs"/>
        </a:defRPr>
      </a:lvl2pPr>
      <a:lvl3pPr marL="566951" algn="l" defTabSz="566951" rtl="0" eaLnBrk="1" latinLnBrk="0" hangingPunct="1">
        <a:defRPr kumimoji="1" sz="1116" kern="1200">
          <a:solidFill>
            <a:schemeClr val="tx1"/>
          </a:solidFill>
          <a:latin typeface="+mn-lt"/>
          <a:ea typeface="+mn-ea"/>
          <a:cs typeface="+mn-cs"/>
        </a:defRPr>
      </a:lvl3pPr>
      <a:lvl4pPr marL="850426" algn="l" defTabSz="566951" rtl="0" eaLnBrk="1" latinLnBrk="0" hangingPunct="1">
        <a:defRPr kumimoji="1" sz="1116" kern="1200">
          <a:solidFill>
            <a:schemeClr val="tx1"/>
          </a:solidFill>
          <a:latin typeface="+mn-lt"/>
          <a:ea typeface="+mn-ea"/>
          <a:cs typeface="+mn-cs"/>
        </a:defRPr>
      </a:lvl4pPr>
      <a:lvl5pPr marL="1133902" algn="l" defTabSz="566951" rtl="0" eaLnBrk="1" latinLnBrk="0" hangingPunct="1">
        <a:defRPr kumimoji="1" sz="1116" kern="1200">
          <a:solidFill>
            <a:schemeClr val="tx1"/>
          </a:solidFill>
          <a:latin typeface="+mn-lt"/>
          <a:ea typeface="+mn-ea"/>
          <a:cs typeface="+mn-cs"/>
        </a:defRPr>
      </a:lvl5pPr>
      <a:lvl6pPr marL="1417377" algn="l" defTabSz="566951" rtl="0" eaLnBrk="1" latinLnBrk="0" hangingPunct="1">
        <a:defRPr kumimoji="1" sz="1116" kern="1200">
          <a:solidFill>
            <a:schemeClr val="tx1"/>
          </a:solidFill>
          <a:latin typeface="+mn-lt"/>
          <a:ea typeface="+mn-ea"/>
          <a:cs typeface="+mn-cs"/>
        </a:defRPr>
      </a:lvl6pPr>
      <a:lvl7pPr marL="1700853" algn="l" defTabSz="566951" rtl="0" eaLnBrk="1" latinLnBrk="0" hangingPunct="1">
        <a:defRPr kumimoji="1" sz="1116" kern="1200">
          <a:solidFill>
            <a:schemeClr val="tx1"/>
          </a:solidFill>
          <a:latin typeface="+mn-lt"/>
          <a:ea typeface="+mn-ea"/>
          <a:cs typeface="+mn-cs"/>
        </a:defRPr>
      </a:lvl7pPr>
      <a:lvl8pPr marL="1984328" algn="l" defTabSz="566951" rtl="0" eaLnBrk="1" latinLnBrk="0" hangingPunct="1">
        <a:defRPr kumimoji="1" sz="1116" kern="1200">
          <a:solidFill>
            <a:schemeClr val="tx1"/>
          </a:solidFill>
          <a:latin typeface="+mn-lt"/>
          <a:ea typeface="+mn-ea"/>
          <a:cs typeface="+mn-cs"/>
        </a:defRPr>
      </a:lvl8pPr>
      <a:lvl9pPr marL="2267803" algn="l" defTabSz="566951"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 userDrawn="1">
          <p15:clr>
            <a:srgbClr val="F26B43"/>
          </p15:clr>
        </p15:guide>
        <p15:guide id="2" pos="68" userDrawn="1">
          <p15:clr>
            <a:srgbClr val="F26B43"/>
          </p15:clr>
        </p15:guide>
        <p15:guide id="3" pos="4694" userDrawn="1">
          <p15:clr>
            <a:srgbClr val="F26B43"/>
          </p15:clr>
        </p15:guide>
        <p15:guide id="4" orient="horz" pos="666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2EB61EDA-62DC-46D5-698F-A39011C3BBAB}"/>
              </a:ext>
            </a:extLst>
          </p:cNvPr>
          <p:cNvSpPr/>
          <p:nvPr/>
        </p:nvSpPr>
        <p:spPr>
          <a:xfrm>
            <a:off x="338136" y="2810600"/>
            <a:ext cx="6883399" cy="2623258"/>
          </a:xfrm>
          <a:prstGeom prst="rect">
            <a:avLst/>
          </a:prstGeom>
          <a:solidFill>
            <a:srgbClr val="F6F7DB"/>
          </a:solid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t"/>
          <a:lstStyle/>
          <a:p>
            <a:r>
              <a:rPr kumimoji="1" lang="ja-JP" altLang="en-US" dirty="0">
                <a:solidFill>
                  <a:schemeClr val="tx1"/>
                </a:solidFill>
              </a:rPr>
              <a:t>　</a:t>
            </a:r>
            <a:r>
              <a:rPr kumimoji="1" lang="en-US" altLang="ja-JP" dirty="0">
                <a:solidFill>
                  <a:schemeClr val="tx1"/>
                </a:solidFill>
              </a:rPr>
              <a:t>JR</a:t>
            </a:r>
            <a:r>
              <a:rPr kumimoji="1" lang="ja-JP" altLang="en-US" dirty="0">
                <a:solidFill>
                  <a:schemeClr val="tx1"/>
                </a:solidFill>
              </a:rPr>
              <a:t>高尾駅の南、初沢町、高尾町の山稜のすそ野に浅川地下壕があります。坑道の総延長は約</a:t>
            </a:r>
            <a:r>
              <a:rPr kumimoji="1" lang="en-US" altLang="ja-JP" dirty="0">
                <a:solidFill>
                  <a:schemeClr val="tx1"/>
                </a:solidFill>
              </a:rPr>
              <a:t>10</a:t>
            </a:r>
            <a:r>
              <a:rPr kumimoji="1" lang="ja-JP" altLang="en-US" dirty="0">
                <a:solidFill>
                  <a:schemeClr val="tx1"/>
                </a:solidFill>
              </a:rPr>
              <a:t>㎞、アジア太平洋戦争末期に掘られ、中島飛行機武蔵製作所の疎開工場として飛行機のエンジンを製造した東京都最大の戦争遺跡です。</a:t>
            </a:r>
            <a:endParaRPr kumimoji="1" lang="en-US" altLang="ja-JP" dirty="0">
              <a:solidFill>
                <a:schemeClr val="tx1"/>
              </a:solidFill>
            </a:endParaRPr>
          </a:p>
          <a:p>
            <a:r>
              <a:rPr kumimoji="1" lang="ja-JP" altLang="en-US" dirty="0">
                <a:solidFill>
                  <a:schemeClr val="tx1"/>
                </a:solidFill>
              </a:rPr>
              <a:t>　今年、その歴史をブックレット</a:t>
            </a:r>
            <a:r>
              <a:rPr kumimoji="1" lang="en-US" altLang="ja-JP" dirty="0">
                <a:solidFill>
                  <a:schemeClr val="tx1"/>
                </a:solidFill>
              </a:rPr>
              <a:t>『</a:t>
            </a:r>
            <a:r>
              <a:rPr kumimoji="1" lang="ja-JP" altLang="en-US" dirty="0">
                <a:solidFill>
                  <a:schemeClr val="tx1"/>
                </a:solidFill>
              </a:rPr>
              <a:t>浅川地下壕</a:t>
            </a:r>
            <a:r>
              <a:rPr kumimoji="1" lang="en-US" altLang="ja-JP" dirty="0">
                <a:solidFill>
                  <a:schemeClr val="tx1"/>
                </a:solidFill>
              </a:rPr>
              <a:t>』</a:t>
            </a:r>
            <a:r>
              <a:rPr kumimoji="1" lang="ja-JP" altLang="en-US" dirty="0">
                <a:solidFill>
                  <a:schemeClr val="tx1"/>
                </a:solidFill>
              </a:rPr>
              <a:t>としてまとめました。これまで</a:t>
            </a:r>
            <a:r>
              <a:rPr lang="ja-JP" altLang="en-US" dirty="0"/>
              <a:t>地元は浅川地下壕にどのように向き合ってきたのか、ダイナマイトの発見や陥没問題にどう対応したのか、掘削の実態はどのように解明されてきたのかなど、戦後</a:t>
            </a:r>
            <a:r>
              <a:rPr lang="en-US" altLang="ja-JP" dirty="0"/>
              <a:t>80</a:t>
            </a:r>
            <a:r>
              <a:rPr lang="ja-JP" altLang="en-US"/>
              <a:t>年間をふまえて浅川地下壕の今を考えていきます。</a:t>
            </a:r>
            <a:endParaRPr kumimoji="1" lang="en-US" altLang="ja-JP" dirty="0"/>
          </a:p>
          <a:p>
            <a:endParaRPr kumimoji="1" lang="ja-JP" altLang="en-US" b="1" dirty="0"/>
          </a:p>
        </p:txBody>
      </p:sp>
      <p:sp>
        <p:nvSpPr>
          <p:cNvPr id="10" name="テキスト ボックス 9">
            <a:extLst>
              <a:ext uri="{FF2B5EF4-FFF2-40B4-BE49-F238E27FC236}">
                <a16:creationId xmlns:a16="http://schemas.microsoft.com/office/drawing/2014/main" id="{B9B43B85-236E-EF85-413B-DD4739625BFA}"/>
              </a:ext>
            </a:extLst>
          </p:cNvPr>
          <p:cNvSpPr txBox="1"/>
          <p:nvPr/>
        </p:nvSpPr>
        <p:spPr>
          <a:xfrm>
            <a:off x="790226" y="8288529"/>
            <a:ext cx="3349611" cy="738664"/>
          </a:xfrm>
          <a:prstGeom prst="rect">
            <a:avLst/>
          </a:prstGeom>
          <a:solidFill>
            <a:schemeClr val="bg2">
              <a:lumMod val="20000"/>
              <a:lumOff val="80000"/>
            </a:schemeClr>
          </a:solidFill>
          <a:ln w="19050">
            <a:solidFill>
              <a:schemeClr val="tx1"/>
            </a:solidFill>
          </a:ln>
        </p:spPr>
        <p:txBody>
          <a:bodyPr wrap="square" rtlCol="0">
            <a:spAutoFit/>
          </a:bodyPr>
          <a:lstStyle/>
          <a:p>
            <a:pPr algn="ctr"/>
            <a:r>
              <a:rPr kumimoji="1" lang="ja-JP" altLang="en-US" sz="1400" dirty="0"/>
              <a:t>　　問合せは齊藤まで</a:t>
            </a:r>
            <a:endParaRPr kumimoji="1" lang="en-US" altLang="ja-JP" sz="1400" dirty="0"/>
          </a:p>
          <a:p>
            <a:r>
              <a:rPr kumimoji="1" lang="en-US" altLang="ja-JP" sz="1400" dirty="0"/>
              <a:t>FAX</a:t>
            </a:r>
            <a:r>
              <a:rPr kumimoji="1" lang="ja-JP" altLang="en-US" sz="1400" dirty="0"/>
              <a:t>・固定電話：</a:t>
            </a:r>
            <a:r>
              <a:rPr kumimoji="1" lang="en-US" altLang="ja-JP" sz="1400" dirty="0"/>
              <a:t>042</a:t>
            </a:r>
            <a:r>
              <a:rPr kumimoji="1" lang="ja-JP" altLang="en-US" sz="1400" dirty="0"/>
              <a:t>ｰ</a:t>
            </a:r>
            <a:r>
              <a:rPr kumimoji="1" lang="en-US" altLang="ja-JP" sz="1400" dirty="0"/>
              <a:t>664</a:t>
            </a:r>
            <a:r>
              <a:rPr kumimoji="1" lang="ja-JP" altLang="en-US" sz="1400" dirty="0"/>
              <a:t>ｰ</a:t>
            </a:r>
            <a:r>
              <a:rPr kumimoji="1" lang="en-US" altLang="ja-JP" sz="1400" dirty="0"/>
              <a:t>8615</a:t>
            </a:r>
          </a:p>
          <a:p>
            <a:r>
              <a:rPr kumimoji="1" lang="ja-JP" altLang="en-US" sz="1400" dirty="0"/>
              <a:t>メールアドレス：</a:t>
            </a:r>
            <a:r>
              <a:rPr kumimoji="1" lang="en-US" altLang="ja-JP" sz="1400" dirty="0"/>
              <a:t>shpqy494@ybb.ne.jp</a:t>
            </a:r>
            <a:endParaRPr kumimoji="1" lang="ja-JP" altLang="en-US" sz="1400" dirty="0"/>
          </a:p>
        </p:txBody>
      </p:sp>
      <p:sp>
        <p:nvSpPr>
          <p:cNvPr id="11" name="テキスト ボックス 10">
            <a:extLst>
              <a:ext uri="{FF2B5EF4-FFF2-40B4-BE49-F238E27FC236}">
                <a16:creationId xmlns:a16="http://schemas.microsoft.com/office/drawing/2014/main" id="{665BD70C-3061-510F-9AC6-3D8B358FB2FB}"/>
              </a:ext>
            </a:extLst>
          </p:cNvPr>
          <p:cNvSpPr txBox="1"/>
          <p:nvPr/>
        </p:nvSpPr>
        <p:spPr>
          <a:xfrm>
            <a:off x="704796" y="336502"/>
            <a:ext cx="5873803" cy="461665"/>
          </a:xfrm>
          <a:prstGeom prst="rect">
            <a:avLst/>
          </a:prstGeom>
          <a:solidFill>
            <a:srgbClr val="00B050"/>
          </a:solidFill>
          <a:ln>
            <a:solidFill>
              <a:srgbClr val="0070C0"/>
            </a:solidFill>
          </a:ln>
        </p:spPr>
        <p:txBody>
          <a:bodyPr wrap="square" rtlCol="0">
            <a:spAutoFit/>
          </a:bodyPr>
          <a:lstStyle/>
          <a:p>
            <a:r>
              <a:rPr kumimoji="1" lang="ja-JP" altLang="en-US" sz="2400" b="1" dirty="0">
                <a:solidFill>
                  <a:schemeClr val="bg1"/>
                </a:solidFill>
                <a:latin typeface="メイリオ" panose="020B0604030504040204" pitchFamily="50" charset="-128"/>
                <a:ea typeface="メイリオ" panose="020B0604030504040204" pitchFamily="50" charset="-128"/>
              </a:rPr>
              <a:t>　</a:t>
            </a:r>
            <a:r>
              <a:rPr kumimoji="1" lang="en-US" altLang="ja-JP" sz="2400" b="1" dirty="0">
                <a:solidFill>
                  <a:schemeClr val="bg1"/>
                </a:solidFill>
                <a:latin typeface="メイリオ" panose="020B0604030504040204" pitchFamily="50" charset="-128"/>
                <a:ea typeface="メイリオ" panose="020B0604030504040204" pitchFamily="50" charset="-128"/>
              </a:rPr>
              <a:t>2025</a:t>
            </a:r>
            <a:r>
              <a:rPr kumimoji="1" lang="ja-JP" altLang="en-US" sz="2400" b="1" dirty="0">
                <a:solidFill>
                  <a:schemeClr val="bg1"/>
                </a:solidFill>
                <a:latin typeface="メイリオ" panose="020B0604030504040204" pitchFamily="50" charset="-128"/>
                <a:ea typeface="メイリオ" panose="020B0604030504040204" pitchFamily="50" charset="-128"/>
              </a:rPr>
              <a:t>年冬　八王子・昭和史の会講座　</a:t>
            </a:r>
          </a:p>
        </p:txBody>
      </p:sp>
      <p:sp>
        <p:nvSpPr>
          <p:cNvPr id="13" name="矢印: 五方向 12">
            <a:extLst>
              <a:ext uri="{FF2B5EF4-FFF2-40B4-BE49-F238E27FC236}">
                <a16:creationId xmlns:a16="http://schemas.microsoft.com/office/drawing/2014/main" id="{871D9C7C-9722-4FB1-6CFA-637A0E74B602}"/>
              </a:ext>
            </a:extLst>
          </p:cNvPr>
          <p:cNvSpPr/>
          <p:nvPr/>
        </p:nvSpPr>
        <p:spPr>
          <a:xfrm>
            <a:off x="215794" y="5761083"/>
            <a:ext cx="1117600" cy="461665"/>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日時</a:t>
            </a:r>
          </a:p>
        </p:txBody>
      </p:sp>
      <p:sp>
        <p:nvSpPr>
          <p:cNvPr id="15" name="テキスト ボックス 14">
            <a:extLst>
              <a:ext uri="{FF2B5EF4-FFF2-40B4-BE49-F238E27FC236}">
                <a16:creationId xmlns:a16="http://schemas.microsoft.com/office/drawing/2014/main" id="{2687B1B5-2BC9-3306-18CB-7338622857B1}"/>
              </a:ext>
            </a:extLst>
          </p:cNvPr>
          <p:cNvSpPr txBox="1"/>
          <p:nvPr/>
        </p:nvSpPr>
        <p:spPr>
          <a:xfrm>
            <a:off x="1476381" y="5714036"/>
            <a:ext cx="5589105" cy="461665"/>
          </a:xfrm>
          <a:prstGeom prst="rect">
            <a:avLst/>
          </a:prstGeom>
          <a:noFill/>
        </p:spPr>
        <p:txBody>
          <a:bodyPr wrap="square" rtlCol="0">
            <a:spAutoFit/>
          </a:bodyPr>
          <a:lstStyle/>
          <a:p>
            <a:r>
              <a:rPr kumimoji="1" lang="en-US" altLang="ja-JP" sz="2400" b="1" dirty="0">
                <a:latin typeface="IWA-UD新聞ゴシックPHN-Dp" panose="020B0509000000000000" pitchFamily="49" charset="-128"/>
                <a:ea typeface="IWA-UD新聞ゴシックPHN-Dp" panose="020B0509000000000000" pitchFamily="49" charset="-128"/>
              </a:rPr>
              <a:t>12</a:t>
            </a:r>
            <a:r>
              <a:rPr kumimoji="1" lang="ja-JP" altLang="en-US" sz="2400" b="1" dirty="0">
                <a:latin typeface="IWA-UD新聞ゴシックPHN-Dp" panose="020B0509000000000000" pitchFamily="49" charset="-128"/>
                <a:ea typeface="IWA-UD新聞ゴシックPHN-Dp" panose="020B0509000000000000" pitchFamily="49" charset="-128"/>
              </a:rPr>
              <a:t>月</a:t>
            </a:r>
            <a:r>
              <a:rPr kumimoji="1" lang="en-US" altLang="ja-JP" sz="2400" b="1" dirty="0">
                <a:latin typeface="IWA-UD新聞ゴシックPHN-Dp" panose="020B0509000000000000" pitchFamily="49" charset="-128"/>
                <a:ea typeface="IWA-UD新聞ゴシックPHN-Dp" panose="020B0509000000000000" pitchFamily="49" charset="-128"/>
              </a:rPr>
              <a:t>13</a:t>
            </a:r>
            <a:r>
              <a:rPr kumimoji="1" lang="ja-JP" altLang="en-US" sz="2400" b="1" dirty="0">
                <a:latin typeface="IWA-UD新聞ゴシックPHN-Dp" panose="020B0509000000000000" pitchFamily="49" charset="-128"/>
                <a:ea typeface="IWA-UD新聞ゴシックPHN-Dp" panose="020B0509000000000000" pitchFamily="49" charset="-128"/>
              </a:rPr>
              <a:t>日（土）午後</a:t>
            </a:r>
            <a:r>
              <a:rPr kumimoji="1" lang="en-US" altLang="ja-JP" sz="2400" b="1" dirty="0">
                <a:latin typeface="IWA-UD新聞ゴシックPHN-Dp" panose="020B0509000000000000" pitchFamily="49" charset="-128"/>
                <a:ea typeface="IWA-UD新聞ゴシックPHN-Dp" panose="020B0509000000000000" pitchFamily="49" charset="-128"/>
              </a:rPr>
              <a:t>2</a:t>
            </a:r>
            <a:r>
              <a:rPr kumimoji="1" lang="ja-JP" altLang="en-US" sz="2400" b="1" dirty="0">
                <a:latin typeface="IWA-UD新聞ゴシックPHN-Dp" panose="020B0509000000000000" pitchFamily="49" charset="-128"/>
                <a:ea typeface="IWA-UD新聞ゴシックPHN-Dp" panose="020B0509000000000000" pitchFamily="49" charset="-128"/>
              </a:rPr>
              <a:t>時</a:t>
            </a:r>
            <a:r>
              <a:rPr kumimoji="1" lang="en-US" altLang="ja-JP" sz="2400" b="1" dirty="0">
                <a:latin typeface="IWA-UD新聞ゴシックPHN-Dp" panose="020B0509000000000000" pitchFamily="49" charset="-128"/>
                <a:ea typeface="IWA-UD新聞ゴシックPHN-Dp" panose="020B0509000000000000" pitchFamily="49" charset="-128"/>
              </a:rPr>
              <a:t>00</a:t>
            </a:r>
            <a:r>
              <a:rPr kumimoji="1" lang="ja-JP" altLang="en-US" sz="2400" b="1" dirty="0">
                <a:latin typeface="IWA-UD新聞ゴシックPHN-Dp" panose="020B0509000000000000" pitchFamily="49" charset="-128"/>
                <a:ea typeface="IWA-UD新聞ゴシックPHN-Dp" panose="020B0509000000000000" pitchFamily="49" charset="-128"/>
              </a:rPr>
              <a:t>分～</a:t>
            </a:r>
            <a:r>
              <a:rPr kumimoji="1" lang="en-US" altLang="ja-JP" sz="2400" b="1" dirty="0">
                <a:latin typeface="IWA-UD新聞ゴシックPHN-Dp" panose="020B0509000000000000" pitchFamily="49" charset="-128"/>
                <a:ea typeface="IWA-UD新聞ゴシックPHN-Dp" panose="020B0509000000000000" pitchFamily="49" charset="-128"/>
              </a:rPr>
              <a:t>4</a:t>
            </a:r>
            <a:r>
              <a:rPr kumimoji="1" lang="ja-JP" altLang="en-US" sz="2400" b="1" dirty="0">
                <a:latin typeface="IWA-UD新聞ゴシックPHN-Dp" panose="020B0509000000000000" pitchFamily="49" charset="-128"/>
                <a:ea typeface="IWA-UD新聞ゴシックPHN-Dp" panose="020B0509000000000000" pitchFamily="49" charset="-128"/>
              </a:rPr>
              <a:t>時</a:t>
            </a:r>
            <a:r>
              <a:rPr kumimoji="1" lang="en-US" altLang="ja-JP" sz="2400" b="1" dirty="0">
                <a:latin typeface="IWA-UD新聞ゴシックPHN-Dp" panose="020B0509000000000000" pitchFamily="49" charset="-128"/>
                <a:ea typeface="IWA-UD新聞ゴシックPHN-Dp" panose="020B0509000000000000" pitchFamily="49" charset="-128"/>
              </a:rPr>
              <a:t>00</a:t>
            </a:r>
            <a:r>
              <a:rPr kumimoji="1" lang="ja-JP" altLang="en-US" sz="2400" b="1" dirty="0">
                <a:latin typeface="IWA-UD新聞ゴシックPHN-Dp" panose="020B0509000000000000" pitchFamily="49" charset="-128"/>
                <a:ea typeface="IWA-UD新聞ゴシックPHN-Dp" panose="020B0509000000000000" pitchFamily="49" charset="-128"/>
              </a:rPr>
              <a:t>分</a:t>
            </a:r>
          </a:p>
        </p:txBody>
      </p:sp>
      <p:pic>
        <p:nvPicPr>
          <p:cNvPr id="4" name="図 3" descr="ダイアグラム&#10;&#10;低い精度で">
            <a:extLst>
              <a:ext uri="{FF2B5EF4-FFF2-40B4-BE49-F238E27FC236}">
                <a16:creationId xmlns:a16="http://schemas.microsoft.com/office/drawing/2014/main" id="{D2F5F565-45D7-10C8-B1A6-0E1DCB8B8B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67211" y="8397284"/>
            <a:ext cx="2861038" cy="1971575"/>
          </a:xfrm>
          <a:prstGeom prst="rect">
            <a:avLst/>
          </a:prstGeom>
        </p:spPr>
      </p:pic>
      <p:sp>
        <p:nvSpPr>
          <p:cNvPr id="2" name="四角形: 角を丸くする 1">
            <a:extLst>
              <a:ext uri="{FF2B5EF4-FFF2-40B4-BE49-F238E27FC236}">
                <a16:creationId xmlns:a16="http://schemas.microsoft.com/office/drawing/2014/main" id="{C853C1B4-7F7A-6D38-E7BD-936D940C2537}"/>
              </a:ext>
            </a:extLst>
          </p:cNvPr>
          <p:cNvSpPr/>
          <p:nvPr/>
        </p:nvSpPr>
        <p:spPr>
          <a:xfrm>
            <a:off x="280852" y="1078345"/>
            <a:ext cx="7005741" cy="14339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b="1" dirty="0">
                <a:solidFill>
                  <a:srgbClr val="FF0000"/>
                </a:solidFill>
                <a:latin typeface="IWA-UD新聞ゴシックPHN-Dp" panose="020B0509000000000000" pitchFamily="49" charset="-128"/>
                <a:ea typeface="IWA-UD新聞ゴシックPHN-Dp" panose="020B0509000000000000" pitchFamily="49" charset="-128"/>
              </a:rPr>
              <a:t>戦後</a:t>
            </a:r>
            <a:r>
              <a:rPr kumimoji="1" lang="en-US" altLang="ja-JP" sz="3200" b="1" dirty="0">
                <a:solidFill>
                  <a:srgbClr val="FF0000"/>
                </a:solidFill>
                <a:latin typeface="IWA-UD新聞ゴシックPHN-Dp" panose="020B0509000000000000" pitchFamily="49" charset="-128"/>
                <a:ea typeface="IWA-UD新聞ゴシックPHN-Dp" panose="020B0509000000000000" pitchFamily="49" charset="-128"/>
              </a:rPr>
              <a:t>80</a:t>
            </a:r>
            <a:r>
              <a:rPr kumimoji="1" lang="ja-JP" altLang="en-US" sz="3200" b="1" dirty="0">
                <a:solidFill>
                  <a:srgbClr val="FF0000"/>
                </a:solidFill>
                <a:latin typeface="IWA-UD新聞ゴシックPHN-Dp" panose="020B0509000000000000" pitchFamily="49" charset="-128"/>
                <a:ea typeface="IWA-UD新聞ゴシックPHN-Dp" panose="020B0509000000000000" pitchFamily="49" charset="-128"/>
              </a:rPr>
              <a:t>年に浅川地下壕の今を考える</a:t>
            </a:r>
            <a:endParaRPr kumimoji="1" lang="en-US" altLang="ja-JP" sz="3200" b="1" dirty="0">
              <a:solidFill>
                <a:srgbClr val="FF0000"/>
              </a:solidFill>
              <a:latin typeface="IWA-UD新聞ゴシックPHN-Dp" panose="020B0509000000000000" pitchFamily="49" charset="-128"/>
              <a:ea typeface="IWA-UD新聞ゴシックPHN-Dp" panose="020B0509000000000000" pitchFamily="49" charset="-128"/>
            </a:endParaRPr>
          </a:p>
          <a:p>
            <a:pPr algn="ctr"/>
            <a:r>
              <a:rPr kumimoji="1" lang="ja-JP" altLang="en-US" sz="2400" dirty="0">
                <a:solidFill>
                  <a:srgbClr val="FF0000"/>
                </a:solidFill>
                <a:latin typeface="HG創英角ﾎﾟｯﾌﾟ体" panose="040B0A09000000000000" pitchFamily="49" charset="-128"/>
                <a:ea typeface="HG創英角ﾎﾟｯﾌﾟ体" panose="040B0A09000000000000" pitchFamily="49" charset="-128"/>
              </a:rPr>
              <a:t>～ブックレット</a:t>
            </a:r>
            <a:r>
              <a:rPr kumimoji="1" lang="en-US" altLang="ja-JP" sz="2400" dirty="0">
                <a:solidFill>
                  <a:srgbClr val="FF0000"/>
                </a:solidFill>
                <a:latin typeface="HG創英角ﾎﾟｯﾌﾟ体" panose="040B0A09000000000000" pitchFamily="49" charset="-128"/>
                <a:ea typeface="HG創英角ﾎﾟｯﾌﾟ体" panose="040B0A09000000000000" pitchFamily="49" charset="-128"/>
              </a:rPr>
              <a:t>『</a:t>
            </a:r>
            <a:r>
              <a:rPr kumimoji="1" lang="ja-JP" altLang="en-US" sz="2400" dirty="0">
                <a:solidFill>
                  <a:srgbClr val="FF0000"/>
                </a:solidFill>
                <a:latin typeface="HG創英角ﾎﾟｯﾌﾟ体" panose="040B0A09000000000000" pitchFamily="49" charset="-128"/>
                <a:ea typeface="HG創英角ﾎﾟｯﾌﾟ体" panose="040B0A09000000000000" pitchFamily="49" charset="-128"/>
              </a:rPr>
              <a:t>浅川地下壕</a:t>
            </a:r>
            <a:r>
              <a:rPr kumimoji="1" lang="en-US" altLang="ja-JP" sz="2400" dirty="0">
                <a:solidFill>
                  <a:srgbClr val="FF0000"/>
                </a:solidFill>
                <a:latin typeface="HG創英角ﾎﾟｯﾌﾟ体" panose="040B0A09000000000000" pitchFamily="49" charset="-128"/>
                <a:ea typeface="HG創英角ﾎﾟｯﾌﾟ体" panose="040B0A09000000000000" pitchFamily="49" charset="-128"/>
              </a:rPr>
              <a:t>』</a:t>
            </a:r>
            <a:r>
              <a:rPr kumimoji="1" lang="ja-JP" altLang="en-US" sz="2400" dirty="0">
                <a:solidFill>
                  <a:srgbClr val="FF0000"/>
                </a:solidFill>
                <a:latin typeface="HG創英角ﾎﾟｯﾌﾟ体" panose="040B0A09000000000000" pitchFamily="49" charset="-128"/>
                <a:ea typeface="HG創英角ﾎﾟｯﾌﾟ体" panose="040B0A09000000000000" pitchFamily="49" charset="-128"/>
              </a:rPr>
              <a:t>を刊行して～</a:t>
            </a:r>
            <a:endParaRPr kumimoji="1" lang="ja-JP" altLang="en-US" sz="2400" dirty="0">
              <a:latin typeface="HG創英角ﾎﾟｯﾌﾟ体" panose="040B0A09000000000000" pitchFamily="49" charset="-128"/>
              <a:ea typeface="HG創英角ﾎﾟｯﾌﾟ体" panose="040B0A09000000000000" pitchFamily="49" charset="-128"/>
            </a:endParaRPr>
          </a:p>
        </p:txBody>
      </p:sp>
      <p:sp>
        <p:nvSpPr>
          <p:cNvPr id="6" name="テキスト ボックス 5">
            <a:extLst>
              <a:ext uri="{FF2B5EF4-FFF2-40B4-BE49-F238E27FC236}">
                <a16:creationId xmlns:a16="http://schemas.microsoft.com/office/drawing/2014/main" id="{8789FF12-CF36-E32F-E16B-E1D0E9E299FC}"/>
              </a:ext>
            </a:extLst>
          </p:cNvPr>
          <p:cNvSpPr txBox="1"/>
          <p:nvPr/>
        </p:nvSpPr>
        <p:spPr>
          <a:xfrm>
            <a:off x="1541631" y="6365311"/>
            <a:ext cx="5120425" cy="461665"/>
          </a:xfrm>
          <a:prstGeom prst="rect">
            <a:avLst/>
          </a:prstGeom>
          <a:noFill/>
        </p:spPr>
        <p:txBody>
          <a:bodyPr wrap="square" rtlCol="0">
            <a:spAutoFit/>
          </a:bodyPr>
          <a:lstStyle/>
          <a:p>
            <a:r>
              <a:rPr kumimoji="1" lang="ja-JP" altLang="en-US" sz="2400" b="1" dirty="0">
                <a:latin typeface="IWA-UD新聞ゴシックPHN-Dp" panose="020B0509000000000000" pitchFamily="49" charset="-128"/>
                <a:ea typeface="IWA-UD新聞ゴシックPHN-Dp" panose="020B0509000000000000" pitchFamily="49" charset="-128"/>
              </a:rPr>
              <a:t>齊藤 勉（八王子・昭和史の会）</a:t>
            </a:r>
          </a:p>
        </p:txBody>
      </p:sp>
      <p:sp>
        <p:nvSpPr>
          <p:cNvPr id="7" name="矢印: 五方向 6">
            <a:extLst>
              <a:ext uri="{FF2B5EF4-FFF2-40B4-BE49-F238E27FC236}">
                <a16:creationId xmlns:a16="http://schemas.microsoft.com/office/drawing/2014/main" id="{4C5B28BF-92C6-4F5A-A248-82813DE6A8F0}"/>
              </a:ext>
            </a:extLst>
          </p:cNvPr>
          <p:cNvSpPr/>
          <p:nvPr/>
        </p:nvSpPr>
        <p:spPr>
          <a:xfrm>
            <a:off x="232088" y="6388784"/>
            <a:ext cx="1117600" cy="461665"/>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講師</a:t>
            </a:r>
          </a:p>
        </p:txBody>
      </p:sp>
      <p:sp>
        <p:nvSpPr>
          <p:cNvPr id="9" name="矢印: 五方向 8">
            <a:extLst>
              <a:ext uri="{FF2B5EF4-FFF2-40B4-BE49-F238E27FC236}">
                <a16:creationId xmlns:a16="http://schemas.microsoft.com/office/drawing/2014/main" id="{15879142-9E40-D58B-96A4-5E52D249D3C5}"/>
              </a:ext>
            </a:extLst>
          </p:cNvPr>
          <p:cNvSpPr/>
          <p:nvPr/>
        </p:nvSpPr>
        <p:spPr>
          <a:xfrm>
            <a:off x="232088" y="7011432"/>
            <a:ext cx="1117600" cy="461665"/>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会場</a:t>
            </a:r>
          </a:p>
        </p:txBody>
      </p:sp>
      <p:sp>
        <p:nvSpPr>
          <p:cNvPr id="19" name="矢印: 五方向 18">
            <a:extLst>
              <a:ext uri="{FF2B5EF4-FFF2-40B4-BE49-F238E27FC236}">
                <a16:creationId xmlns:a16="http://schemas.microsoft.com/office/drawing/2014/main" id="{3FBEEFA7-03B7-91F7-79F0-4B7993DD9ABE}"/>
              </a:ext>
            </a:extLst>
          </p:cNvPr>
          <p:cNvSpPr/>
          <p:nvPr/>
        </p:nvSpPr>
        <p:spPr>
          <a:xfrm>
            <a:off x="232088" y="7720383"/>
            <a:ext cx="1117600" cy="461665"/>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申込</a:t>
            </a:r>
          </a:p>
        </p:txBody>
      </p:sp>
      <p:sp>
        <p:nvSpPr>
          <p:cNvPr id="20" name="テキスト ボックス 19">
            <a:extLst>
              <a:ext uri="{FF2B5EF4-FFF2-40B4-BE49-F238E27FC236}">
                <a16:creationId xmlns:a16="http://schemas.microsoft.com/office/drawing/2014/main" id="{A14874E1-5F05-0AC9-0B8B-6EBAFDCB58B9}"/>
              </a:ext>
            </a:extLst>
          </p:cNvPr>
          <p:cNvSpPr txBox="1"/>
          <p:nvPr/>
        </p:nvSpPr>
        <p:spPr>
          <a:xfrm>
            <a:off x="1541632" y="6978539"/>
            <a:ext cx="5036967" cy="461665"/>
          </a:xfrm>
          <a:prstGeom prst="rect">
            <a:avLst/>
          </a:prstGeom>
          <a:noFill/>
        </p:spPr>
        <p:txBody>
          <a:bodyPr wrap="square" rtlCol="0">
            <a:spAutoFit/>
          </a:bodyPr>
          <a:lstStyle/>
          <a:p>
            <a:r>
              <a:rPr kumimoji="1" lang="ja-JP" altLang="en-US" sz="2400" b="1" dirty="0">
                <a:latin typeface="IWA-UD新聞ゴシックPHN-Dp" panose="020B0509000000000000" pitchFamily="49" charset="-128"/>
                <a:ea typeface="IWA-UD新聞ゴシックPHN-Dp" panose="020B0509000000000000" pitchFamily="49" charset="-128"/>
              </a:rPr>
              <a:t>クリエイトホール　</a:t>
            </a:r>
            <a:r>
              <a:rPr kumimoji="1" lang="en-US" altLang="ja-JP" sz="2400" b="1" dirty="0">
                <a:latin typeface="IWA-UD新聞ゴシックPHN-Dp" panose="020B0509000000000000" pitchFamily="49" charset="-128"/>
                <a:ea typeface="IWA-UD新聞ゴシックPHN-Dp" panose="020B0509000000000000" pitchFamily="49" charset="-128"/>
              </a:rPr>
              <a:t>11</a:t>
            </a:r>
            <a:r>
              <a:rPr kumimoji="1" lang="ja-JP" altLang="en-US" sz="2400" b="1" dirty="0">
                <a:latin typeface="IWA-UD新聞ゴシックPHN-Dp" panose="020B0509000000000000" pitchFamily="49" charset="-128"/>
                <a:ea typeface="IWA-UD新聞ゴシックPHN-Dp" panose="020B0509000000000000" pitchFamily="49" charset="-128"/>
              </a:rPr>
              <a:t>階視聴覚室</a:t>
            </a:r>
          </a:p>
        </p:txBody>
      </p:sp>
      <p:sp>
        <p:nvSpPr>
          <p:cNvPr id="21" name="テキスト ボックス 20">
            <a:extLst>
              <a:ext uri="{FF2B5EF4-FFF2-40B4-BE49-F238E27FC236}">
                <a16:creationId xmlns:a16="http://schemas.microsoft.com/office/drawing/2014/main" id="{620130FB-10E8-B4E5-2C66-A9D977A275BB}"/>
              </a:ext>
            </a:extLst>
          </p:cNvPr>
          <p:cNvSpPr txBox="1"/>
          <p:nvPr/>
        </p:nvSpPr>
        <p:spPr>
          <a:xfrm>
            <a:off x="1541632" y="7720382"/>
            <a:ext cx="6152560" cy="461665"/>
          </a:xfrm>
          <a:prstGeom prst="rect">
            <a:avLst/>
          </a:prstGeom>
          <a:noFill/>
        </p:spPr>
        <p:txBody>
          <a:bodyPr wrap="square" rtlCol="0">
            <a:spAutoFit/>
          </a:bodyPr>
          <a:lstStyle/>
          <a:p>
            <a:r>
              <a:rPr kumimoji="1" lang="ja-JP" altLang="en-US" sz="2400" b="1" dirty="0">
                <a:latin typeface="IWA-UD新聞ゴシックPHN-Dp" panose="020B0509000000000000" pitchFamily="49" charset="-128"/>
                <a:ea typeface="IWA-UD新聞ゴシックPHN-Dp" panose="020B0509000000000000" pitchFamily="49" charset="-128"/>
              </a:rPr>
              <a:t>当日、会場までお越し下さい（定員</a:t>
            </a:r>
            <a:r>
              <a:rPr kumimoji="1" lang="en-US" altLang="ja-JP" sz="2400" b="1" dirty="0">
                <a:latin typeface="IWA-UD新聞ゴシックPHN-Dp" panose="020B0509000000000000" pitchFamily="49" charset="-128"/>
                <a:ea typeface="IWA-UD新聞ゴシックPHN-Dp" panose="020B0509000000000000" pitchFamily="49" charset="-128"/>
              </a:rPr>
              <a:t>70</a:t>
            </a:r>
            <a:r>
              <a:rPr kumimoji="1" lang="ja-JP" altLang="en-US" sz="2400" b="1" dirty="0">
                <a:latin typeface="IWA-UD新聞ゴシックPHN-Dp" panose="020B0509000000000000" pitchFamily="49" charset="-128"/>
                <a:ea typeface="IWA-UD新聞ゴシックPHN-Dp" panose="020B0509000000000000" pitchFamily="49" charset="-128"/>
              </a:rPr>
              <a:t>名）</a:t>
            </a:r>
          </a:p>
        </p:txBody>
      </p:sp>
      <p:sp>
        <p:nvSpPr>
          <p:cNvPr id="22" name="矢印: 五方向 21">
            <a:extLst>
              <a:ext uri="{FF2B5EF4-FFF2-40B4-BE49-F238E27FC236}">
                <a16:creationId xmlns:a16="http://schemas.microsoft.com/office/drawing/2014/main" id="{98955AB7-FFF8-37DE-BAD8-0A0C95BA1DA2}"/>
              </a:ext>
            </a:extLst>
          </p:cNvPr>
          <p:cNvSpPr/>
          <p:nvPr/>
        </p:nvSpPr>
        <p:spPr>
          <a:xfrm>
            <a:off x="231426" y="9399705"/>
            <a:ext cx="1117600" cy="461665"/>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受講料</a:t>
            </a:r>
          </a:p>
        </p:txBody>
      </p:sp>
      <p:sp>
        <p:nvSpPr>
          <p:cNvPr id="23" name="テキスト ボックス 22">
            <a:extLst>
              <a:ext uri="{FF2B5EF4-FFF2-40B4-BE49-F238E27FC236}">
                <a16:creationId xmlns:a16="http://schemas.microsoft.com/office/drawing/2014/main" id="{B8A56A74-10A4-AC9D-34FF-0BCF352E69A7}"/>
              </a:ext>
            </a:extLst>
          </p:cNvPr>
          <p:cNvSpPr txBox="1"/>
          <p:nvPr/>
        </p:nvSpPr>
        <p:spPr>
          <a:xfrm>
            <a:off x="1473200" y="9168860"/>
            <a:ext cx="2994011" cy="830997"/>
          </a:xfrm>
          <a:prstGeom prst="rect">
            <a:avLst/>
          </a:prstGeom>
          <a:noFill/>
        </p:spPr>
        <p:txBody>
          <a:bodyPr wrap="square" rtlCol="0">
            <a:spAutoFit/>
          </a:bodyPr>
          <a:lstStyle/>
          <a:p>
            <a:r>
              <a:rPr kumimoji="1" lang="en-US" altLang="ja-JP" sz="2400" b="1" dirty="0">
                <a:latin typeface="IWA-UD新聞ゴシックPHN-Dp" panose="020B0509000000000000" pitchFamily="49" charset="-128"/>
                <a:ea typeface="IWA-UD新聞ゴシックPHN-Dp" panose="020B0509000000000000" pitchFamily="49" charset="-128"/>
              </a:rPr>
              <a:t>500</a:t>
            </a:r>
            <a:r>
              <a:rPr kumimoji="1" lang="ja-JP" altLang="en-US" sz="2400" b="1" dirty="0">
                <a:latin typeface="IWA-UD新聞ゴシックPHN-Dp" panose="020B0509000000000000" pitchFamily="49" charset="-128"/>
                <a:ea typeface="IWA-UD新聞ゴシックPHN-Dp" panose="020B0509000000000000" pitchFamily="49" charset="-128"/>
              </a:rPr>
              <a:t>円（大学生</a:t>
            </a:r>
            <a:r>
              <a:rPr kumimoji="1" lang="en-US" altLang="ja-JP" sz="2400" b="1" dirty="0">
                <a:latin typeface="IWA-UD新聞ゴシックPHN-Dp" panose="020B0509000000000000" pitchFamily="49" charset="-128"/>
                <a:ea typeface="IWA-UD新聞ゴシックPHN-Dp" panose="020B0509000000000000" pitchFamily="49" charset="-128"/>
              </a:rPr>
              <a:t>300</a:t>
            </a:r>
            <a:r>
              <a:rPr kumimoji="1" lang="ja-JP" altLang="en-US" sz="2400" b="1" dirty="0">
                <a:latin typeface="IWA-UD新聞ゴシックPHN-Dp" panose="020B0509000000000000" pitchFamily="49" charset="-128"/>
                <a:ea typeface="IWA-UD新聞ゴシックPHN-Dp" panose="020B0509000000000000" pitchFamily="49" charset="-128"/>
              </a:rPr>
              <a:t>円　高校生以下無料）</a:t>
            </a:r>
          </a:p>
        </p:txBody>
      </p:sp>
      <p:sp>
        <p:nvSpPr>
          <p:cNvPr id="5" name="テキスト ボックス 4">
            <a:extLst>
              <a:ext uri="{FF2B5EF4-FFF2-40B4-BE49-F238E27FC236}">
                <a16:creationId xmlns:a16="http://schemas.microsoft.com/office/drawing/2014/main" id="{10ED2023-CB00-8C2B-AB47-B2A745D3E69B}"/>
              </a:ext>
            </a:extLst>
          </p:cNvPr>
          <p:cNvSpPr txBox="1"/>
          <p:nvPr/>
        </p:nvSpPr>
        <p:spPr>
          <a:xfrm>
            <a:off x="1663909" y="7395627"/>
            <a:ext cx="2720714" cy="369332"/>
          </a:xfrm>
          <a:prstGeom prst="rect">
            <a:avLst/>
          </a:prstGeom>
          <a:noFill/>
        </p:spPr>
        <p:txBody>
          <a:bodyPr wrap="square" rtlCol="0">
            <a:spAutoFit/>
          </a:bodyPr>
          <a:lstStyle/>
          <a:p>
            <a:r>
              <a:rPr kumimoji="1" lang="ja-JP" altLang="en-US" dirty="0"/>
              <a:t>（八王子市東町</a:t>
            </a:r>
            <a:r>
              <a:rPr kumimoji="1" lang="en-US" altLang="ja-JP" dirty="0"/>
              <a:t>5</a:t>
            </a:r>
            <a:r>
              <a:rPr kumimoji="1" lang="ja-JP" altLang="en-US" dirty="0"/>
              <a:t>ー</a:t>
            </a:r>
            <a:r>
              <a:rPr kumimoji="1" lang="en-US" altLang="ja-JP" dirty="0"/>
              <a:t>6</a:t>
            </a:r>
            <a:r>
              <a:rPr kumimoji="1" lang="ja-JP" altLang="en-US" dirty="0"/>
              <a:t>）</a:t>
            </a:r>
          </a:p>
        </p:txBody>
      </p:sp>
    </p:spTree>
    <p:extLst>
      <p:ext uri="{BB962C8B-B14F-4D97-AF65-F5344CB8AC3E}">
        <p14:creationId xmlns:p14="http://schemas.microsoft.com/office/powerpoint/2010/main" val="467802662"/>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ギャラリー">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ppt/theme/themeOverride1.xml><?xml version="1.0" encoding="utf-8"?>
<a:themeOverride xmlns:a="http://schemas.openxmlformats.org/drawingml/2006/main">
  <a:clrScheme name="青">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Gallery</Template>
  <TotalTime>806</TotalTime>
  <Words>249</Words>
  <Application>Microsoft Office PowerPoint</Application>
  <PresentationFormat>ユーザー設定</PresentationFormat>
  <Paragraphs>19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HG創英角ﾎﾟｯﾌﾟ体</vt:lpstr>
      <vt:lpstr>IWA-UD新聞ゴシックPHN-Dp</vt:lpstr>
      <vt:lpstr>メイリオ</vt:lpstr>
      <vt:lpstr>Arial</vt:lpstr>
      <vt:lpstr>Palatino Linotype</vt:lpstr>
      <vt:lpstr>ギャラリー</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biztel</dc:creator>
  <cp:lastModifiedBy>勉 齊藤</cp:lastModifiedBy>
  <cp:revision>48</cp:revision>
  <cp:lastPrinted>2024-10-23T23:48:09Z</cp:lastPrinted>
  <dcterms:created xsi:type="dcterms:W3CDTF">2017-07-31T10:46:25Z</dcterms:created>
  <dcterms:modified xsi:type="dcterms:W3CDTF">2025-11-12T00:51:02Z</dcterms:modified>
</cp:coreProperties>
</file>